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5"/>
  </p:sldMasterIdLst>
  <p:notesMasterIdLst>
    <p:notesMasterId r:id="rId10"/>
  </p:notesMasterIdLst>
  <p:sldIdLst>
    <p:sldId id="256" r:id="rId6"/>
    <p:sldId id="257" r:id="rId7"/>
    <p:sldId id="258" r:id="rId8"/>
    <p:sldId id="260" r:id="rId9"/>
  </p:sldIdLst>
  <p:sldSz cx="2286000" cy="1905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624E"/>
    <a:srgbClr val="0553F1"/>
    <a:srgbClr val="0194A6"/>
    <a:srgbClr val="E8AB24"/>
    <a:srgbClr val="F7624E"/>
    <a:srgbClr val="E46B56"/>
    <a:srgbClr val="4192A4"/>
    <a:srgbClr val="DFAD44"/>
    <a:srgbClr val="674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13158C-944C-482E-B126-6ADC6619FAC1}" v="1" dt="2026-09-21T16:04:49.4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2" autoAdjust="0"/>
    <p:restoredTop sz="94743"/>
  </p:normalViewPr>
  <p:slideViewPr>
    <p:cSldViewPr snapToGrid="0">
      <p:cViewPr varScale="1">
        <p:scale>
          <a:sx n="239" d="100"/>
          <a:sy n="239" d="100"/>
        </p:scale>
        <p:origin x="1668" y="1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14" Type="http://schemas.openxmlformats.org/officeDocument/2006/relationships/tableStyles" Target="tableStyles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FCAC1-BEE5-134A-893D-463C3BAF258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77975" y="1143000"/>
            <a:ext cx="3702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ED3CA-8A15-8C48-88EC-461AEE824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1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1pPr>
    <a:lvl2pPr marL="66842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2pPr>
    <a:lvl3pPr marL="133683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3pPr>
    <a:lvl4pPr marL="200525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4pPr>
    <a:lvl5pPr marL="267366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5pPr>
    <a:lvl6pPr marL="334208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6pPr>
    <a:lvl7pPr marL="401050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7pPr>
    <a:lvl8pPr marL="467892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8pPr>
    <a:lvl9pPr marL="534733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" y="311768"/>
            <a:ext cx="1943100" cy="663222"/>
          </a:xfrm>
        </p:spPr>
        <p:txBody>
          <a:bodyPr anchor="b"/>
          <a:lstStyle>
            <a:lvl1pPr algn="ctr"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1000566"/>
            <a:ext cx="1714500" cy="459934"/>
          </a:xfrm>
        </p:spPr>
        <p:txBody>
          <a:bodyPr/>
          <a:lstStyle>
            <a:lvl1pPr marL="0" indent="0" algn="ctr">
              <a:buNone/>
              <a:defRPr sz="600"/>
            </a:lvl1pPr>
            <a:lvl2pPr marL="114300" indent="0" algn="ctr">
              <a:buNone/>
              <a:defRPr sz="500"/>
            </a:lvl2pPr>
            <a:lvl3pPr marL="228600" indent="0" algn="ctr">
              <a:buNone/>
              <a:defRPr sz="450"/>
            </a:lvl3pPr>
            <a:lvl4pPr marL="342900" indent="0" algn="ctr">
              <a:buNone/>
              <a:defRPr sz="400"/>
            </a:lvl4pPr>
            <a:lvl5pPr marL="457200" indent="0" algn="ctr">
              <a:buNone/>
              <a:defRPr sz="400"/>
            </a:lvl5pPr>
            <a:lvl6pPr marL="571500" indent="0" algn="ctr">
              <a:buNone/>
              <a:defRPr sz="400"/>
            </a:lvl6pPr>
            <a:lvl7pPr marL="685800" indent="0" algn="ctr">
              <a:buNone/>
              <a:defRPr sz="400"/>
            </a:lvl7pPr>
            <a:lvl8pPr marL="800100" indent="0" algn="ctr">
              <a:buNone/>
              <a:defRPr sz="400"/>
            </a:lvl8pPr>
            <a:lvl9pPr marL="914400" indent="0" algn="ctr">
              <a:buNone/>
              <a:defRPr sz="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5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0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72" y="474928"/>
            <a:ext cx="1971675" cy="792427"/>
          </a:xfrm>
        </p:spPr>
        <p:txBody>
          <a:bodyPr anchor="b"/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972" y="1274851"/>
            <a:ext cx="1971675" cy="416719"/>
          </a:xfrm>
        </p:spPr>
        <p:txBody>
          <a:bodyPr/>
          <a:lstStyle>
            <a:lvl1pPr marL="0" indent="0">
              <a:buNone/>
              <a:defRPr sz="600">
                <a:solidFill>
                  <a:schemeClr val="tx1">
                    <a:tint val="82000"/>
                  </a:schemeClr>
                </a:solidFill>
              </a:defRPr>
            </a:lvl1pPr>
            <a:lvl2pPr marL="114300" indent="0">
              <a:buNone/>
              <a:defRPr sz="500">
                <a:solidFill>
                  <a:schemeClr val="tx1">
                    <a:tint val="82000"/>
                  </a:schemeClr>
                </a:solidFill>
              </a:defRPr>
            </a:lvl2pPr>
            <a:lvl3pPr marL="228600" indent="0">
              <a:buNone/>
              <a:defRPr sz="450">
                <a:solidFill>
                  <a:schemeClr val="tx1">
                    <a:tint val="82000"/>
                  </a:schemeClr>
                </a:solidFill>
              </a:defRPr>
            </a:lvl3pPr>
            <a:lvl4pPr marL="342900" indent="0">
              <a:buNone/>
              <a:defRPr sz="400">
                <a:solidFill>
                  <a:schemeClr val="tx1">
                    <a:tint val="82000"/>
                  </a:schemeClr>
                </a:solidFill>
              </a:defRPr>
            </a:lvl4pPr>
            <a:lvl5pPr marL="457200" indent="0">
              <a:buNone/>
              <a:defRPr sz="400">
                <a:solidFill>
                  <a:schemeClr val="tx1">
                    <a:tint val="82000"/>
                  </a:schemeClr>
                </a:solidFill>
              </a:defRPr>
            </a:lvl5pPr>
            <a:lvl6pPr marL="571500" indent="0">
              <a:buNone/>
              <a:defRPr sz="400">
                <a:solidFill>
                  <a:schemeClr val="tx1">
                    <a:tint val="82000"/>
                  </a:schemeClr>
                </a:solidFill>
              </a:defRPr>
            </a:lvl6pPr>
            <a:lvl7pPr marL="685800" indent="0">
              <a:buNone/>
              <a:defRPr sz="400">
                <a:solidFill>
                  <a:schemeClr val="tx1">
                    <a:tint val="82000"/>
                  </a:schemeClr>
                </a:solidFill>
              </a:defRPr>
            </a:lvl7pPr>
            <a:lvl8pPr marL="800100" indent="0">
              <a:buNone/>
              <a:defRPr sz="400">
                <a:solidFill>
                  <a:schemeClr val="tx1">
                    <a:tint val="82000"/>
                  </a:schemeClr>
                </a:solidFill>
              </a:defRPr>
            </a:lvl8pPr>
            <a:lvl9pPr marL="914400" indent="0">
              <a:buNone/>
              <a:defRPr sz="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86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163" y="507118"/>
            <a:ext cx="971550" cy="12087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7288" y="507118"/>
            <a:ext cx="971550" cy="12087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7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60" y="101424"/>
            <a:ext cx="1971675" cy="3682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461" y="466990"/>
            <a:ext cx="967085" cy="228864"/>
          </a:xfrm>
        </p:spPr>
        <p:txBody>
          <a:bodyPr anchor="b"/>
          <a:lstStyle>
            <a:lvl1pPr marL="0" indent="0">
              <a:buNone/>
              <a:defRPr sz="600" b="1"/>
            </a:lvl1pPr>
            <a:lvl2pPr marL="114300" indent="0">
              <a:buNone/>
              <a:defRPr sz="500" b="1"/>
            </a:lvl2pPr>
            <a:lvl3pPr marL="228600" indent="0">
              <a:buNone/>
              <a:defRPr sz="450" b="1"/>
            </a:lvl3pPr>
            <a:lvl4pPr marL="342900" indent="0">
              <a:buNone/>
              <a:defRPr sz="400" b="1"/>
            </a:lvl4pPr>
            <a:lvl5pPr marL="457200" indent="0">
              <a:buNone/>
              <a:defRPr sz="400" b="1"/>
            </a:lvl5pPr>
            <a:lvl6pPr marL="571500" indent="0">
              <a:buNone/>
              <a:defRPr sz="400" b="1"/>
            </a:lvl6pPr>
            <a:lvl7pPr marL="685800" indent="0">
              <a:buNone/>
              <a:defRPr sz="400" b="1"/>
            </a:lvl7pPr>
            <a:lvl8pPr marL="800100" indent="0">
              <a:buNone/>
              <a:defRPr sz="400" b="1"/>
            </a:lvl8pPr>
            <a:lvl9pPr marL="914400" indent="0">
              <a:buNone/>
              <a:defRPr sz="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461" y="695854"/>
            <a:ext cx="967085" cy="10234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57288" y="466990"/>
            <a:ext cx="971848" cy="228864"/>
          </a:xfrm>
        </p:spPr>
        <p:txBody>
          <a:bodyPr anchor="b"/>
          <a:lstStyle>
            <a:lvl1pPr marL="0" indent="0">
              <a:buNone/>
              <a:defRPr sz="600" b="1"/>
            </a:lvl1pPr>
            <a:lvl2pPr marL="114300" indent="0">
              <a:buNone/>
              <a:defRPr sz="500" b="1"/>
            </a:lvl2pPr>
            <a:lvl3pPr marL="228600" indent="0">
              <a:buNone/>
              <a:defRPr sz="450" b="1"/>
            </a:lvl3pPr>
            <a:lvl4pPr marL="342900" indent="0">
              <a:buNone/>
              <a:defRPr sz="400" b="1"/>
            </a:lvl4pPr>
            <a:lvl5pPr marL="457200" indent="0">
              <a:buNone/>
              <a:defRPr sz="400" b="1"/>
            </a:lvl5pPr>
            <a:lvl6pPr marL="571500" indent="0">
              <a:buNone/>
              <a:defRPr sz="400" b="1"/>
            </a:lvl6pPr>
            <a:lvl7pPr marL="685800" indent="0">
              <a:buNone/>
              <a:defRPr sz="400" b="1"/>
            </a:lvl7pPr>
            <a:lvl8pPr marL="800100" indent="0">
              <a:buNone/>
              <a:defRPr sz="400" b="1"/>
            </a:lvl8pPr>
            <a:lvl9pPr marL="914400" indent="0">
              <a:buNone/>
              <a:defRPr sz="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57288" y="695854"/>
            <a:ext cx="971848" cy="10234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6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320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8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60" y="127000"/>
            <a:ext cx="737295" cy="444500"/>
          </a:xfrm>
        </p:spPr>
        <p:txBody>
          <a:bodyPr anchor="b"/>
          <a:lstStyle>
            <a:lvl1pPr>
              <a:defRPr sz="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847" y="274285"/>
            <a:ext cx="1157288" cy="1353785"/>
          </a:xfrm>
        </p:spPr>
        <p:txBody>
          <a:bodyPr/>
          <a:lstStyle>
            <a:lvl1pPr>
              <a:defRPr sz="800"/>
            </a:lvl1pPr>
            <a:lvl2pPr>
              <a:defRPr sz="700"/>
            </a:lvl2pPr>
            <a:lvl3pPr>
              <a:defRPr sz="6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60" y="571500"/>
            <a:ext cx="737295" cy="1058774"/>
          </a:xfrm>
        </p:spPr>
        <p:txBody>
          <a:bodyPr/>
          <a:lstStyle>
            <a:lvl1pPr marL="0" indent="0">
              <a:buNone/>
              <a:defRPr sz="400"/>
            </a:lvl1pPr>
            <a:lvl2pPr marL="114300" indent="0">
              <a:buNone/>
              <a:defRPr sz="350"/>
            </a:lvl2pPr>
            <a:lvl3pPr marL="228600" indent="0">
              <a:buNone/>
              <a:defRPr sz="300"/>
            </a:lvl3pPr>
            <a:lvl4pPr marL="342900" indent="0">
              <a:buNone/>
              <a:defRPr sz="250"/>
            </a:lvl4pPr>
            <a:lvl5pPr marL="457200" indent="0">
              <a:buNone/>
              <a:defRPr sz="250"/>
            </a:lvl5pPr>
            <a:lvl6pPr marL="571500" indent="0">
              <a:buNone/>
              <a:defRPr sz="250"/>
            </a:lvl6pPr>
            <a:lvl7pPr marL="685800" indent="0">
              <a:buNone/>
              <a:defRPr sz="250"/>
            </a:lvl7pPr>
            <a:lvl8pPr marL="800100" indent="0">
              <a:buNone/>
              <a:defRPr sz="250"/>
            </a:lvl8pPr>
            <a:lvl9pPr marL="914400" indent="0">
              <a:buNone/>
              <a:defRPr sz="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92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60" y="127000"/>
            <a:ext cx="737295" cy="444500"/>
          </a:xfrm>
        </p:spPr>
        <p:txBody>
          <a:bodyPr anchor="b"/>
          <a:lstStyle>
            <a:lvl1pPr>
              <a:defRPr sz="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1847" y="274285"/>
            <a:ext cx="1157288" cy="1353785"/>
          </a:xfrm>
        </p:spPr>
        <p:txBody>
          <a:bodyPr anchor="t"/>
          <a:lstStyle>
            <a:lvl1pPr marL="0" indent="0">
              <a:buNone/>
              <a:defRPr sz="800"/>
            </a:lvl1pPr>
            <a:lvl2pPr marL="114300" indent="0">
              <a:buNone/>
              <a:defRPr sz="700"/>
            </a:lvl2pPr>
            <a:lvl3pPr marL="228600" indent="0">
              <a:buNone/>
              <a:defRPr sz="600"/>
            </a:lvl3pPr>
            <a:lvl4pPr marL="342900" indent="0">
              <a:buNone/>
              <a:defRPr sz="500"/>
            </a:lvl4pPr>
            <a:lvl5pPr marL="457200" indent="0">
              <a:buNone/>
              <a:defRPr sz="500"/>
            </a:lvl5pPr>
            <a:lvl6pPr marL="571500" indent="0">
              <a:buNone/>
              <a:defRPr sz="500"/>
            </a:lvl6pPr>
            <a:lvl7pPr marL="685800" indent="0">
              <a:buNone/>
              <a:defRPr sz="500"/>
            </a:lvl7pPr>
            <a:lvl8pPr marL="800100" indent="0">
              <a:buNone/>
              <a:defRPr sz="500"/>
            </a:lvl8pPr>
            <a:lvl9pPr marL="914400" indent="0">
              <a:buNone/>
              <a:defRPr sz="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7460" y="571500"/>
            <a:ext cx="737295" cy="1058774"/>
          </a:xfrm>
        </p:spPr>
        <p:txBody>
          <a:bodyPr/>
          <a:lstStyle>
            <a:lvl1pPr marL="0" indent="0">
              <a:buNone/>
              <a:defRPr sz="400"/>
            </a:lvl1pPr>
            <a:lvl2pPr marL="114300" indent="0">
              <a:buNone/>
              <a:defRPr sz="350"/>
            </a:lvl2pPr>
            <a:lvl3pPr marL="228600" indent="0">
              <a:buNone/>
              <a:defRPr sz="300"/>
            </a:lvl3pPr>
            <a:lvl4pPr marL="342900" indent="0">
              <a:buNone/>
              <a:defRPr sz="250"/>
            </a:lvl4pPr>
            <a:lvl5pPr marL="457200" indent="0">
              <a:buNone/>
              <a:defRPr sz="250"/>
            </a:lvl5pPr>
            <a:lvl6pPr marL="571500" indent="0">
              <a:buNone/>
              <a:defRPr sz="250"/>
            </a:lvl6pPr>
            <a:lvl7pPr marL="685800" indent="0">
              <a:buNone/>
              <a:defRPr sz="250"/>
            </a:lvl7pPr>
            <a:lvl8pPr marL="800100" indent="0">
              <a:buNone/>
              <a:defRPr sz="250"/>
            </a:lvl8pPr>
            <a:lvl9pPr marL="914400" indent="0">
              <a:buNone/>
              <a:defRPr sz="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86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24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35919" y="101424"/>
            <a:ext cx="492919" cy="16143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7163" y="101424"/>
            <a:ext cx="1450181" cy="16143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60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163" y="101424"/>
            <a:ext cx="1971675" cy="368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163" y="507118"/>
            <a:ext cx="1971675" cy="1208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163" y="1765653"/>
            <a:ext cx="514350" cy="101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7238" y="1765653"/>
            <a:ext cx="771525" cy="101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14488" y="1765653"/>
            <a:ext cx="514350" cy="101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02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228600" rtl="0" eaLnBrk="1" latinLnBrk="0" hangingPunct="1">
        <a:lnSpc>
          <a:spcPct val="90000"/>
        </a:lnSpc>
        <a:spcBef>
          <a:spcPct val="0"/>
        </a:spcBef>
        <a:buNone/>
        <a:defRPr sz="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150" indent="-57150" algn="l" defTabSz="2286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5143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7429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572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71550" indent="-57150" algn="l" defTabSz="228600" rtl="0" eaLnBrk="1" latinLnBrk="0" hangingPunct="1">
        <a:lnSpc>
          <a:spcPct val="90000"/>
        </a:lnSpc>
        <a:spcBef>
          <a:spcPts val="125"/>
        </a:spcBef>
        <a:buFont typeface="Arial" panose="020B0604020202020204" pitchFamily="34" charset="0"/>
        <a:buChar char="•"/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1pPr>
      <a:lvl2pPr marL="1143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3pPr>
      <a:lvl4pPr marL="3429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5715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6858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001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00BEAC-2479-73A6-3F39-82A9814304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10" t="8040" b="21969"/>
          <a:stretch>
            <a:fillRect/>
          </a:stretch>
        </p:blipFill>
        <p:spPr>
          <a:xfrm>
            <a:off x="0" y="0"/>
            <a:ext cx="2286000" cy="1905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A3929E-9406-0A5E-EC76-3CD74BDEF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342"/>
          <a:stretch>
            <a:fillRect/>
          </a:stretch>
        </p:blipFill>
        <p:spPr>
          <a:xfrm>
            <a:off x="230138" y="168072"/>
            <a:ext cx="1825721" cy="500062"/>
          </a:xfrm>
          <a:prstGeom prst="rect">
            <a:avLst/>
          </a:prstGeom>
        </p:spPr>
      </p:pic>
      <p:sp>
        <p:nvSpPr>
          <p:cNvPr id="14" name="Triangle 18">
            <a:extLst>
              <a:ext uri="{FF2B5EF4-FFF2-40B4-BE49-F238E27FC236}">
                <a16:creationId xmlns:a16="http://schemas.microsoft.com/office/drawing/2014/main" id="{34C80DC0-D068-7AD5-9CBE-5A9A5D864E1E}"/>
              </a:ext>
            </a:extLst>
          </p:cNvPr>
          <p:cNvSpPr/>
          <p:nvPr/>
        </p:nvSpPr>
        <p:spPr>
          <a:xfrm rot="10800000">
            <a:off x="20486" y="1578914"/>
            <a:ext cx="329096" cy="301210"/>
          </a:xfrm>
          <a:custGeom>
            <a:avLst/>
            <a:gdLst>
              <a:gd name="csX0" fmla="*/ 0 w 2272938"/>
              <a:gd name="csY0" fmla="*/ 1959429 h 1959429"/>
              <a:gd name="csX1" fmla="*/ 1136469 w 2272938"/>
              <a:gd name="csY1" fmla="*/ 0 h 1959429"/>
              <a:gd name="csX2" fmla="*/ 2272938 w 2272938"/>
              <a:gd name="csY2" fmla="*/ 1959429 h 1959429"/>
              <a:gd name="csX3" fmla="*/ 0 w 2272938"/>
              <a:gd name="csY3" fmla="*/ 1959429 h 1959429"/>
              <a:gd name="csX0" fmla="*/ 18562 w 2291500"/>
              <a:gd name="csY0" fmla="*/ 2084557 h 2084557"/>
              <a:gd name="csX1" fmla="*/ 0 w 2291500"/>
              <a:gd name="csY1" fmla="*/ 0 h 2084557"/>
              <a:gd name="csX2" fmla="*/ 2291500 w 2291500"/>
              <a:gd name="csY2" fmla="*/ 2084557 h 2084557"/>
              <a:gd name="csX3" fmla="*/ 18562 w 2291500"/>
              <a:gd name="csY3" fmla="*/ 2084557 h 2084557"/>
              <a:gd name="csX0" fmla="*/ 0 w 2272938"/>
              <a:gd name="csY0" fmla="*/ 2078461 h 2078461"/>
              <a:gd name="csX1" fmla="*/ 5822 w 2272938"/>
              <a:gd name="csY1" fmla="*/ 0 h 2078461"/>
              <a:gd name="csX2" fmla="*/ 2272938 w 2272938"/>
              <a:gd name="csY2" fmla="*/ 2078461 h 2078461"/>
              <a:gd name="csX3" fmla="*/ 0 w 2272938"/>
              <a:gd name="csY3" fmla="*/ 2078461 h 2078461"/>
              <a:gd name="csX0" fmla="*/ 18681 w 2291619"/>
              <a:gd name="csY0" fmla="*/ 2078461 h 2078461"/>
              <a:gd name="csX1" fmla="*/ 119 w 2291619"/>
              <a:gd name="csY1" fmla="*/ 0 h 2078461"/>
              <a:gd name="csX2" fmla="*/ 2291619 w 2291619"/>
              <a:gd name="csY2" fmla="*/ 2078461 h 2078461"/>
              <a:gd name="csX3" fmla="*/ 18681 w 2291619"/>
              <a:gd name="csY3" fmla="*/ 2078461 h 2078461"/>
              <a:gd name="csX0" fmla="*/ 0 w 2272938"/>
              <a:gd name="csY0" fmla="*/ 2086344 h 2086344"/>
              <a:gd name="csX1" fmla="*/ 1145 w 2272938"/>
              <a:gd name="csY1" fmla="*/ 0 h 2086344"/>
              <a:gd name="csX2" fmla="*/ 2272938 w 2272938"/>
              <a:gd name="csY2" fmla="*/ 2086344 h 2086344"/>
              <a:gd name="csX3" fmla="*/ 0 w 2272938"/>
              <a:gd name="csY3" fmla="*/ 2086344 h 2086344"/>
              <a:gd name="csX0" fmla="*/ 10858 w 2283796"/>
              <a:gd name="csY0" fmla="*/ 2090285 h 2090285"/>
              <a:gd name="csX1" fmla="*/ 178 w 2283796"/>
              <a:gd name="csY1" fmla="*/ 0 h 2090285"/>
              <a:gd name="csX2" fmla="*/ 2283796 w 2283796"/>
              <a:gd name="csY2" fmla="*/ 2090285 h 2090285"/>
              <a:gd name="csX3" fmla="*/ 10858 w 2283796"/>
              <a:gd name="csY3" fmla="*/ 2090285 h 2090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3796" h="2090285">
                <a:moveTo>
                  <a:pt x="10858" y="2090285"/>
                </a:moveTo>
                <a:cubicBezTo>
                  <a:pt x="12799" y="1397465"/>
                  <a:pt x="-1763" y="692820"/>
                  <a:pt x="178" y="0"/>
                </a:cubicBezTo>
                <a:lnTo>
                  <a:pt x="2283796" y="2090285"/>
                </a:lnTo>
                <a:lnTo>
                  <a:pt x="10858" y="2090285"/>
                </a:lnTo>
                <a:close/>
              </a:path>
            </a:pathLst>
          </a:custGeom>
          <a:noFill/>
          <a:ln w="19050">
            <a:solidFill>
              <a:srgbClr val="055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" dirty="0"/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A2458F-8A8A-210A-A09E-1E7D2AC2A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903" y="1561428"/>
            <a:ext cx="329097" cy="346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041930-DBFA-A43E-1D26-E5F1343EE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878" y="900543"/>
            <a:ext cx="1012243" cy="100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6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3E41F-AAFE-8B09-3AE4-893BE04C7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F6F1B1-CDD9-7E03-F176-9CE428D480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10" t="8040" b="21969"/>
          <a:stretch>
            <a:fillRect/>
          </a:stretch>
        </p:blipFill>
        <p:spPr>
          <a:xfrm>
            <a:off x="0" y="0"/>
            <a:ext cx="2286000" cy="1905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93AEC8-5DAF-3DCE-6ED6-78FA869541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342"/>
          <a:stretch>
            <a:fillRect/>
          </a:stretch>
        </p:blipFill>
        <p:spPr>
          <a:xfrm>
            <a:off x="230138" y="168072"/>
            <a:ext cx="1825721" cy="500062"/>
          </a:xfrm>
          <a:prstGeom prst="rect">
            <a:avLst/>
          </a:prstGeom>
        </p:spPr>
      </p:pic>
      <p:sp>
        <p:nvSpPr>
          <p:cNvPr id="14" name="Triangle 18">
            <a:extLst>
              <a:ext uri="{FF2B5EF4-FFF2-40B4-BE49-F238E27FC236}">
                <a16:creationId xmlns:a16="http://schemas.microsoft.com/office/drawing/2014/main" id="{2E8C142E-6FF1-8ADC-048B-42A329FF707A}"/>
              </a:ext>
            </a:extLst>
          </p:cNvPr>
          <p:cNvSpPr/>
          <p:nvPr/>
        </p:nvSpPr>
        <p:spPr>
          <a:xfrm rot="10800000">
            <a:off x="20486" y="1578914"/>
            <a:ext cx="329096" cy="301210"/>
          </a:xfrm>
          <a:custGeom>
            <a:avLst/>
            <a:gdLst>
              <a:gd name="csX0" fmla="*/ 0 w 2272938"/>
              <a:gd name="csY0" fmla="*/ 1959429 h 1959429"/>
              <a:gd name="csX1" fmla="*/ 1136469 w 2272938"/>
              <a:gd name="csY1" fmla="*/ 0 h 1959429"/>
              <a:gd name="csX2" fmla="*/ 2272938 w 2272938"/>
              <a:gd name="csY2" fmla="*/ 1959429 h 1959429"/>
              <a:gd name="csX3" fmla="*/ 0 w 2272938"/>
              <a:gd name="csY3" fmla="*/ 1959429 h 1959429"/>
              <a:gd name="csX0" fmla="*/ 18562 w 2291500"/>
              <a:gd name="csY0" fmla="*/ 2084557 h 2084557"/>
              <a:gd name="csX1" fmla="*/ 0 w 2291500"/>
              <a:gd name="csY1" fmla="*/ 0 h 2084557"/>
              <a:gd name="csX2" fmla="*/ 2291500 w 2291500"/>
              <a:gd name="csY2" fmla="*/ 2084557 h 2084557"/>
              <a:gd name="csX3" fmla="*/ 18562 w 2291500"/>
              <a:gd name="csY3" fmla="*/ 2084557 h 2084557"/>
              <a:gd name="csX0" fmla="*/ 0 w 2272938"/>
              <a:gd name="csY0" fmla="*/ 2078461 h 2078461"/>
              <a:gd name="csX1" fmla="*/ 5822 w 2272938"/>
              <a:gd name="csY1" fmla="*/ 0 h 2078461"/>
              <a:gd name="csX2" fmla="*/ 2272938 w 2272938"/>
              <a:gd name="csY2" fmla="*/ 2078461 h 2078461"/>
              <a:gd name="csX3" fmla="*/ 0 w 2272938"/>
              <a:gd name="csY3" fmla="*/ 2078461 h 2078461"/>
              <a:gd name="csX0" fmla="*/ 18681 w 2291619"/>
              <a:gd name="csY0" fmla="*/ 2078461 h 2078461"/>
              <a:gd name="csX1" fmla="*/ 119 w 2291619"/>
              <a:gd name="csY1" fmla="*/ 0 h 2078461"/>
              <a:gd name="csX2" fmla="*/ 2291619 w 2291619"/>
              <a:gd name="csY2" fmla="*/ 2078461 h 2078461"/>
              <a:gd name="csX3" fmla="*/ 18681 w 2291619"/>
              <a:gd name="csY3" fmla="*/ 2078461 h 2078461"/>
              <a:gd name="csX0" fmla="*/ 0 w 2272938"/>
              <a:gd name="csY0" fmla="*/ 2086344 h 2086344"/>
              <a:gd name="csX1" fmla="*/ 1145 w 2272938"/>
              <a:gd name="csY1" fmla="*/ 0 h 2086344"/>
              <a:gd name="csX2" fmla="*/ 2272938 w 2272938"/>
              <a:gd name="csY2" fmla="*/ 2086344 h 2086344"/>
              <a:gd name="csX3" fmla="*/ 0 w 2272938"/>
              <a:gd name="csY3" fmla="*/ 2086344 h 2086344"/>
              <a:gd name="csX0" fmla="*/ 10858 w 2283796"/>
              <a:gd name="csY0" fmla="*/ 2090285 h 2090285"/>
              <a:gd name="csX1" fmla="*/ 178 w 2283796"/>
              <a:gd name="csY1" fmla="*/ 0 h 2090285"/>
              <a:gd name="csX2" fmla="*/ 2283796 w 2283796"/>
              <a:gd name="csY2" fmla="*/ 2090285 h 2090285"/>
              <a:gd name="csX3" fmla="*/ 10858 w 2283796"/>
              <a:gd name="csY3" fmla="*/ 2090285 h 2090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3796" h="2090285">
                <a:moveTo>
                  <a:pt x="10858" y="2090285"/>
                </a:moveTo>
                <a:cubicBezTo>
                  <a:pt x="12799" y="1397465"/>
                  <a:pt x="-1763" y="692820"/>
                  <a:pt x="178" y="0"/>
                </a:cubicBezTo>
                <a:lnTo>
                  <a:pt x="2283796" y="2090285"/>
                </a:lnTo>
                <a:lnTo>
                  <a:pt x="10858" y="2090285"/>
                </a:lnTo>
                <a:close/>
              </a:path>
            </a:pathLst>
          </a:custGeom>
          <a:noFill/>
          <a:ln w="19050">
            <a:solidFill>
              <a:srgbClr val="055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" dirty="0"/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E771E3-D99D-F910-FF51-CF576018F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903" y="1561428"/>
            <a:ext cx="329097" cy="34623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39F2BF1-101C-86F9-EB60-0533BF17D56A}"/>
              </a:ext>
            </a:extLst>
          </p:cNvPr>
          <p:cNvSpPr/>
          <p:nvPr/>
        </p:nvSpPr>
        <p:spPr>
          <a:xfrm>
            <a:off x="595605" y="785338"/>
            <a:ext cx="1094786" cy="1094786"/>
          </a:xfrm>
          <a:prstGeom prst="ellipse">
            <a:avLst/>
          </a:prstGeom>
          <a:solidFill>
            <a:srgbClr val="F66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4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4F10E-6950-7F35-E2A3-FBF8034AD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DF4E79-A281-231B-2393-1AEA9CEBCF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10" t="8040" b="21969"/>
          <a:stretch>
            <a:fillRect/>
          </a:stretch>
        </p:blipFill>
        <p:spPr>
          <a:xfrm>
            <a:off x="0" y="0"/>
            <a:ext cx="2286000" cy="1905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DC7F4A-A8BC-F937-BE1E-5B19735CD4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342"/>
          <a:stretch>
            <a:fillRect/>
          </a:stretch>
        </p:blipFill>
        <p:spPr>
          <a:xfrm>
            <a:off x="230138" y="168072"/>
            <a:ext cx="1825721" cy="500062"/>
          </a:xfrm>
          <a:prstGeom prst="rect">
            <a:avLst/>
          </a:prstGeom>
        </p:spPr>
      </p:pic>
      <p:sp>
        <p:nvSpPr>
          <p:cNvPr id="14" name="Triangle 18">
            <a:extLst>
              <a:ext uri="{FF2B5EF4-FFF2-40B4-BE49-F238E27FC236}">
                <a16:creationId xmlns:a16="http://schemas.microsoft.com/office/drawing/2014/main" id="{15358247-F202-FFDB-1A84-11668473E92E}"/>
              </a:ext>
            </a:extLst>
          </p:cNvPr>
          <p:cNvSpPr/>
          <p:nvPr/>
        </p:nvSpPr>
        <p:spPr>
          <a:xfrm rot="10800000">
            <a:off x="20486" y="1578914"/>
            <a:ext cx="329096" cy="301210"/>
          </a:xfrm>
          <a:custGeom>
            <a:avLst/>
            <a:gdLst>
              <a:gd name="csX0" fmla="*/ 0 w 2272938"/>
              <a:gd name="csY0" fmla="*/ 1959429 h 1959429"/>
              <a:gd name="csX1" fmla="*/ 1136469 w 2272938"/>
              <a:gd name="csY1" fmla="*/ 0 h 1959429"/>
              <a:gd name="csX2" fmla="*/ 2272938 w 2272938"/>
              <a:gd name="csY2" fmla="*/ 1959429 h 1959429"/>
              <a:gd name="csX3" fmla="*/ 0 w 2272938"/>
              <a:gd name="csY3" fmla="*/ 1959429 h 1959429"/>
              <a:gd name="csX0" fmla="*/ 18562 w 2291500"/>
              <a:gd name="csY0" fmla="*/ 2084557 h 2084557"/>
              <a:gd name="csX1" fmla="*/ 0 w 2291500"/>
              <a:gd name="csY1" fmla="*/ 0 h 2084557"/>
              <a:gd name="csX2" fmla="*/ 2291500 w 2291500"/>
              <a:gd name="csY2" fmla="*/ 2084557 h 2084557"/>
              <a:gd name="csX3" fmla="*/ 18562 w 2291500"/>
              <a:gd name="csY3" fmla="*/ 2084557 h 2084557"/>
              <a:gd name="csX0" fmla="*/ 0 w 2272938"/>
              <a:gd name="csY0" fmla="*/ 2078461 h 2078461"/>
              <a:gd name="csX1" fmla="*/ 5822 w 2272938"/>
              <a:gd name="csY1" fmla="*/ 0 h 2078461"/>
              <a:gd name="csX2" fmla="*/ 2272938 w 2272938"/>
              <a:gd name="csY2" fmla="*/ 2078461 h 2078461"/>
              <a:gd name="csX3" fmla="*/ 0 w 2272938"/>
              <a:gd name="csY3" fmla="*/ 2078461 h 2078461"/>
              <a:gd name="csX0" fmla="*/ 18681 w 2291619"/>
              <a:gd name="csY0" fmla="*/ 2078461 h 2078461"/>
              <a:gd name="csX1" fmla="*/ 119 w 2291619"/>
              <a:gd name="csY1" fmla="*/ 0 h 2078461"/>
              <a:gd name="csX2" fmla="*/ 2291619 w 2291619"/>
              <a:gd name="csY2" fmla="*/ 2078461 h 2078461"/>
              <a:gd name="csX3" fmla="*/ 18681 w 2291619"/>
              <a:gd name="csY3" fmla="*/ 2078461 h 2078461"/>
              <a:gd name="csX0" fmla="*/ 0 w 2272938"/>
              <a:gd name="csY0" fmla="*/ 2086344 h 2086344"/>
              <a:gd name="csX1" fmla="*/ 1145 w 2272938"/>
              <a:gd name="csY1" fmla="*/ 0 h 2086344"/>
              <a:gd name="csX2" fmla="*/ 2272938 w 2272938"/>
              <a:gd name="csY2" fmla="*/ 2086344 h 2086344"/>
              <a:gd name="csX3" fmla="*/ 0 w 2272938"/>
              <a:gd name="csY3" fmla="*/ 2086344 h 2086344"/>
              <a:gd name="csX0" fmla="*/ 10858 w 2283796"/>
              <a:gd name="csY0" fmla="*/ 2090285 h 2090285"/>
              <a:gd name="csX1" fmla="*/ 178 w 2283796"/>
              <a:gd name="csY1" fmla="*/ 0 h 2090285"/>
              <a:gd name="csX2" fmla="*/ 2283796 w 2283796"/>
              <a:gd name="csY2" fmla="*/ 2090285 h 2090285"/>
              <a:gd name="csX3" fmla="*/ 10858 w 2283796"/>
              <a:gd name="csY3" fmla="*/ 2090285 h 2090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3796" h="2090285">
                <a:moveTo>
                  <a:pt x="10858" y="2090285"/>
                </a:moveTo>
                <a:cubicBezTo>
                  <a:pt x="12799" y="1397465"/>
                  <a:pt x="-1763" y="692820"/>
                  <a:pt x="178" y="0"/>
                </a:cubicBezTo>
                <a:lnTo>
                  <a:pt x="2283796" y="2090285"/>
                </a:lnTo>
                <a:lnTo>
                  <a:pt x="10858" y="2090285"/>
                </a:lnTo>
                <a:close/>
              </a:path>
            </a:pathLst>
          </a:custGeom>
          <a:noFill/>
          <a:ln w="19050">
            <a:solidFill>
              <a:srgbClr val="055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" dirty="0"/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017106-0DAC-2180-780F-5AE412327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903" y="1561428"/>
            <a:ext cx="329097" cy="3462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5C499D-F51B-393D-4AB2-A162914C8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47" y="995954"/>
            <a:ext cx="1216702" cy="91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286000" cy="1905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9B653C-798C-4333-8452-3DF3AE3C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2286000" cy="43776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E50278-E2EC-42B2-A1F1-921DD399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23554" y="-924819"/>
            <a:ext cx="438893" cy="2286000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36153F-0DB4-40DD-87C6-B40C1B7E2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7268" y="0"/>
            <a:ext cx="806892" cy="437628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B8F4C6-D0F4-1466-950D-A02245275C45}"/>
              </a:ext>
            </a:extLst>
          </p:cNvPr>
          <p:cNvSpPr/>
          <p:nvPr/>
        </p:nvSpPr>
        <p:spPr>
          <a:xfrm>
            <a:off x="131196" y="80112"/>
            <a:ext cx="1344498" cy="271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Example</a:t>
            </a:r>
            <a:endParaRPr lang="en-US" sz="1200" b="0" cap="none" spc="0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05AE17-42E1-F548-74A2-CCD9DB301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0" y="991015"/>
            <a:ext cx="1068704" cy="8905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F89F41-1A8D-5E4E-004B-E312CA61D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219" y="991015"/>
            <a:ext cx="1068702" cy="890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9EFB76-D6BE-E480-2EC4-8ECE1F986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220" y="38514"/>
            <a:ext cx="1068701" cy="89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43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685F4B6989A4E85B47D13A5F1F23C" ma:contentTypeVersion="33" ma:contentTypeDescription="Create a new document." ma:contentTypeScope="" ma:versionID="63013bf93209074a839fd4845828e9f6">
  <xsd:schema xmlns:xsd="http://www.w3.org/2001/XMLSchema" xmlns:xs="http://www.w3.org/2001/XMLSchema" xmlns:p="http://schemas.microsoft.com/office/2006/metadata/properties" xmlns:ns1="http://schemas.microsoft.com/sharepoint/v3" xmlns:ns2="95d51b92-9fee-4a0d-8a80-00660e329e91" xmlns:ns3="1720426b-eec5-4647-855d-1d89ae2cb736" xmlns:ns4="6b8be21d-8368-411b-82dd-0992250f4fa5" targetNamespace="http://schemas.microsoft.com/office/2006/metadata/properties" ma:root="true" ma:fieldsID="7d53c1320c6f054c60cd2dce37a84a9e" ns1:_="" ns2:_="" ns3:_="" ns4:_="">
    <xsd:import namespace="http://schemas.microsoft.com/sharepoint/v3"/>
    <xsd:import namespace="95d51b92-9fee-4a0d-8a80-00660e329e91"/>
    <xsd:import namespace="1720426b-eec5-4647-855d-1d89ae2cb736"/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4:TaxCatchAll" minOccurs="0"/>
                <xsd:element ref="ns2:kec0a971b395403fbc227f739296bf70" minOccurs="0"/>
                <xsd:element ref="ns2:URL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51b92-9fee-4a0d-8a80-00660e329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kec0a971b395403fbc227f739296bf70" ma:index="23" nillable="true" ma:taxonomy="true" ma:internalName="kec0a971b395403fbc227f739296bf70" ma:taxonomyFieldName="Tagging_x0020_test" ma:displayName="CSO Tags" ma:default="" ma:fieldId="{4ec0a971-b395-403f-bc22-7f739296bf70}" ma:taxonomyMulti="true" ma:sspId="8439d8d8-53f8-4f5b-9a47-466aad84831d" ma:termSetId="6e63baeb-7b15-4647-95c3-81e7b455e372" ma:anchorId="fead8868-e808-4a66-ac2b-47dd57b66627" ma:open="false" ma:isKeyword="false">
      <xsd:complexType>
        <xsd:sequence>
          <xsd:element ref="pc:Terms" minOccurs="0" maxOccurs="1"/>
        </xsd:sequence>
      </xsd:complexType>
    </xsd:element>
    <xsd:element name="URL" ma:index="24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39d8d8-53f8-4f5b-9a47-466aad848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0426b-eec5-4647-855d-1d89ae2cb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4e80458-9a99-4864-b9a3-8cb4092bb70f}" ma:internalName="TaxCatchAll" ma:showField="CatchAllData" ma:web="1720426b-eec5-4647-855d-1d89ae2cb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8be21d-8368-411b-82dd-0992250f4fa5" xsi:nil="true"/>
    <_ip_UnifiedCompliancePolicyUIAction xmlns="http://schemas.microsoft.com/sharepoint/v3" xsi:nil="true"/>
    <URL xmlns="95d51b92-9fee-4a0d-8a80-00660e329e91">
      <Url xsi:nil="true"/>
      <Description xsi:nil="true"/>
    </URL>
    <lcf76f155ced4ddcb4097134ff3c332f xmlns="95d51b92-9fee-4a0d-8a80-00660e329e91">
      <Terms xmlns="http://schemas.microsoft.com/office/infopath/2007/PartnerControls"/>
    </lcf76f155ced4ddcb4097134ff3c332f>
    <_ip_UnifiedCompliancePolicyProperties xmlns="http://schemas.microsoft.com/sharepoint/v3" xsi:nil="true"/>
    <kec0a971b395403fbc227f739296bf70 xmlns="95d51b92-9fee-4a0d-8a80-00660e329e91">
      <Terms xmlns="http://schemas.microsoft.com/office/infopath/2007/PartnerControls"/>
    </kec0a971b395403fbc227f739296bf70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8439d8d8-53f8-4f5b-9a47-466aad84831d" ContentTypeId="0x01010056394DD29ED2DA4E8D598D8955C5A39F0B" PreviousValue="false"/>
</file>

<file path=customXml/itemProps1.xml><?xml version="1.0" encoding="utf-8"?>
<ds:datastoreItem xmlns:ds="http://schemas.openxmlformats.org/officeDocument/2006/customXml" ds:itemID="{3DEDE768-2C49-4C96-A1F8-6CD1E13CA8D4}"/>
</file>

<file path=customXml/itemProps2.xml><?xml version="1.0" encoding="utf-8"?>
<ds:datastoreItem xmlns:ds="http://schemas.openxmlformats.org/officeDocument/2006/customXml" ds:itemID="{54BB2668-5C0D-4AC3-A880-EE79C9F7D118}">
  <ds:schemaRefs>
    <ds:schemaRef ds:uri="http://schemas.microsoft.com/office/2006/metadata/properties"/>
    <ds:schemaRef ds:uri="http://schemas.microsoft.com/office/infopath/2007/PartnerControls"/>
    <ds:schemaRef ds:uri="6b8be21d-8368-411b-82dd-0992250f4fa5"/>
  </ds:schemaRefs>
</ds:datastoreItem>
</file>

<file path=customXml/itemProps3.xml><?xml version="1.0" encoding="utf-8"?>
<ds:datastoreItem xmlns:ds="http://schemas.openxmlformats.org/officeDocument/2006/customXml" ds:itemID="{06D41F7A-5FE3-4E31-8F3A-AD3FBA8D74D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F426CC7-E398-404D-8E06-04D0F637D00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3788</TotalTime>
  <Words>4</Words>
  <Application>Microsoft Office PowerPoint</Application>
  <PresentationFormat>Custom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created xsi:type="dcterms:W3CDTF">2025-12-23T15:36:25Z</dcterms:created>
  <dcterms:modified xsi:type="dcterms:W3CDTF">2026-09-28T19:24:55Z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0x010100521685F4B6989A4E85B47D13A5F1F23C</vt:lpwstr>
  </property>
</Properties>
</file>