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24E"/>
    <a:srgbClr val="FAE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3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5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2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1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3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418B6-3BD1-B073-25FD-F63CCFD198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288" y="2343150"/>
            <a:ext cx="3609223" cy="432359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3BD2D8-73DC-4076-E6DD-28736B54C97E}"/>
              </a:ext>
            </a:extLst>
          </p:cNvPr>
          <p:cNvSpPr txBox="1">
            <a:spLocks/>
          </p:cNvSpPr>
          <p:nvPr/>
        </p:nvSpPr>
        <p:spPr>
          <a:xfrm>
            <a:off x="412750" y="1919740"/>
            <a:ext cx="680339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  <a:t>&lt;Event, webinar,</a:t>
            </a:r>
            <a:b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</a:br>
            <a: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  <a:t>conference name.&gt;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DDF2D-A8C4-A078-A2E6-3730D955FB04}"/>
              </a:ext>
            </a:extLst>
          </p:cNvPr>
          <p:cNvSpPr txBox="1"/>
          <p:nvPr/>
        </p:nvSpPr>
        <p:spPr>
          <a:xfrm>
            <a:off x="412750" y="3429000"/>
            <a:ext cx="5256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20 July 2027 </a:t>
            </a:r>
            <a:b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8:00 AM Eastern time</a:t>
            </a:r>
            <a:b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Accra, Ghana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4AEC32-8535-2A80-FDBB-28C8075E2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5372100"/>
            <a:ext cx="3439160" cy="6285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C8517A-3415-513B-61A0-5D6B3285AB33}"/>
              </a:ext>
            </a:extLst>
          </p:cNvPr>
          <p:cNvSpPr txBox="1"/>
          <p:nvPr/>
        </p:nvSpPr>
        <p:spPr>
          <a:xfrm>
            <a:off x="640080" y="5393985"/>
            <a:ext cx="297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Register Now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48FC3A-EE3F-AF1C-B7CB-EE16B944E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5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6F405D7-75FC-E1B9-2E28-1AB618510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288" y="2343150"/>
            <a:ext cx="3609223" cy="43235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4DF8D8-C4E1-51E7-C853-4D7A271F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919740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rgbClr val="F5624E"/>
                </a:solidFill>
                <a:latin typeface="Ubuntu" panose="020B0504030602030204" pitchFamily="34" charset="0"/>
              </a:rPr>
              <a:t>&lt;Event, webinar,</a:t>
            </a:r>
            <a:br>
              <a:rPr lang="en-US" b="1" dirty="0">
                <a:solidFill>
                  <a:srgbClr val="F5624E"/>
                </a:solidFill>
                <a:latin typeface="Ubuntu" panose="020B0504030602030204" pitchFamily="34" charset="0"/>
              </a:rPr>
            </a:br>
            <a:r>
              <a:rPr lang="en-US" b="1" dirty="0">
                <a:solidFill>
                  <a:srgbClr val="F5624E"/>
                </a:solidFill>
                <a:latin typeface="Ubuntu" panose="020B0504030602030204" pitchFamily="34" charset="0"/>
              </a:rPr>
              <a:t>conference name.&gt;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59B3BF2-D246-AD44-ED68-DADDC1145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3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A83455-A6C0-E07C-5C48-9D47805CD380}"/>
              </a:ext>
            </a:extLst>
          </p:cNvPr>
          <p:cNvSpPr txBox="1"/>
          <p:nvPr/>
        </p:nvSpPr>
        <p:spPr>
          <a:xfrm>
            <a:off x="412750" y="3429000"/>
            <a:ext cx="5256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20 July 2027 </a:t>
            </a:r>
            <a:b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8:00 AM Eastern time</a:t>
            </a:r>
            <a:b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Accra, Ghana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1D4E1E0-0F34-2C68-CE78-0C451B468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5372100"/>
            <a:ext cx="3439160" cy="6285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3AAFB33-071A-F2E4-AB58-9AC64C219A3C}"/>
              </a:ext>
            </a:extLst>
          </p:cNvPr>
          <p:cNvSpPr txBox="1"/>
          <p:nvPr/>
        </p:nvSpPr>
        <p:spPr>
          <a:xfrm>
            <a:off x="640080" y="5393985"/>
            <a:ext cx="297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Register Now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89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RL xmlns="95d51b92-9fee-4a0d-8a80-00660e329e91">
      <Url xsi:nil="true"/>
      <Description xsi:nil="true"/>
    </URL>
    <TaxCatchAll xmlns="6b8be21d-8368-411b-82dd-0992250f4fa5" xsi:nil="true"/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81C26244-07E6-496D-8941-A82E69E8D285}"/>
</file>

<file path=customXml/itemProps2.xml><?xml version="1.0" encoding="utf-8"?>
<ds:datastoreItem xmlns:ds="http://schemas.openxmlformats.org/officeDocument/2006/customXml" ds:itemID="{2EF8B419-51C6-4FA0-B4CF-62D32EEF8AAC}"/>
</file>

<file path=customXml/itemProps3.xml><?xml version="1.0" encoding="utf-8"?>
<ds:datastoreItem xmlns:ds="http://schemas.openxmlformats.org/officeDocument/2006/customXml" ds:itemID="{E34D120A-BEFE-47DF-9C9D-CF2C5102407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6977</TotalTime>
  <Words>46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Open Sans</vt:lpstr>
      <vt:lpstr>Ubuntu</vt:lpstr>
      <vt:lpstr>Office Theme</vt:lpstr>
      <vt:lpstr>PowerPoint Presentation</vt:lpstr>
      <vt:lpstr>&lt;Event, webinar, conference name.&gt;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2026-09-16T19:00:23Z</dcterms:created>
  <dcterms:modified xsi:type="dcterms:W3CDTF">2026-09-28T19:30:52Z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