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ppt/revisionInfo.xml" ContentType="application/vnd.ms-powerpoint.revisioninfo+xml"/>
  <Override PartName="/docProps/core.xml" ContentType="application/vnd.openxmlformats-package.core-properties+xml"/>
  <Override PartName="/ppt/tableStyles.xml" ContentType="application/vnd.openxmlformats-officedocument.presentationml.tableStyles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AED"/>
    <a:srgbClr val="F5624E"/>
    <a:srgbClr val="FAE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BB5F6B-93E9-4138-A6D5-2D5C1DE2F5F4}" v="9" dt="2026-09-21T16:44:30.2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28" autoAdjust="0"/>
    <p:restoredTop sz="94660"/>
  </p:normalViewPr>
  <p:slideViewPr>
    <p:cSldViewPr snapToGrid="0">
      <p:cViewPr varScale="1">
        <p:scale>
          <a:sx n="70" d="100"/>
          <a:sy n="70" d="100"/>
        </p:scale>
        <p:origin x="10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2.xml"/><Relationship Id="rId5" Type="http://schemas.openxmlformats.org/officeDocument/2006/relationships/presProps" Target="presProps.xml"/><Relationship Id="rId10" Type="http://schemas.openxmlformats.org/officeDocument/2006/relationships/customXml" Target="../customXml/item1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237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481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735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799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450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177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817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428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214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435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105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AF0ED4-B7B8-4BE3-8D43-1DA92C34E61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3167A1-33E9-453E-9E28-6453DC90C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952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E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8418B6-3BD1-B073-25FD-F63CCFD198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027" y="1848705"/>
            <a:ext cx="4021973" cy="481803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83BD2D8-73DC-4076-E6DD-28736B54C97E}"/>
              </a:ext>
            </a:extLst>
          </p:cNvPr>
          <p:cNvSpPr txBox="1">
            <a:spLocks/>
          </p:cNvSpPr>
          <p:nvPr/>
        </p:nvSpPr>
        <p:spPr>
          <a:xfrm>
            <a:off x="412750" y="1919740"/>
            <a:ext cx="4552950" cy="17981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800" b="1" dirty="0">
                <a:solidFill>
                  <a:srgbClr val="F5624E"/>
                </a:solidFill>
                <a:latin typeface="Ubuntu" panose="020B0504030602030204" pitchFamily="34" charset="0"/>
              </a:rPr>
              <a:t>Keynote Speaker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DDDF2D-A8C4-A078-A2E6-3730D955FB04}"/>
              </a:ext>
            </a:extLst>
          </p:cNvPr>
          <p:cNvSpPr txBox="1"/>
          <p:nvPr/>
        </p:nvSpPr>
        <p:spPr>
          <a:xfrm>
            <a:off x="412750" y="3861867"/>
            <a:ext cx="5256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&lt;First Last Name&gt;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A48FC3A-EE3F-AF1C-B7CB-EE16B944EE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" y="444319"/>
            <a:ext cx="4552950" cy="12468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CD73272-E94B-0D4E-8E41-4BED44875B5F}"/>
              </a:ext>
            </a:extLst>
          </p:cNvPr>
          <p:cNvSpPr txBox="1"/>
          <p:nvPr/>
        </p:nvSpPr>
        <p:spPr>
          <a:xfrm>
            <a:off x="412750" y="4648880"/>
            <a:ext cx="52565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&lt;Title------------------</a:t>
            </a:r>
          </a:p>
          <a:p>
            <a:r>
              <a:rPr lang="en-US" sz="3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--------------------Title &gt;</a:t>
            </a:r>
          </a:p>
        </p:txBody>
      </p:sp>
    </p:spTree>
    <p:extLst>
      <p:ext uri="{BB962C8B-B14F-4D97-AF65-F5344CB8AC3E}">
        <p14:creationId xmlns:p14="http://schemas.microsoft.com/office/powerpoint/2010/main" val="1070553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AE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EEC2B0-9D9B-B2D0-D170-D33FE8BAD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5C12AB-D48A-41BE-75D7-4B41AA617C3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07" y="0"/>
            <a:ext cx="5724878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FF65CA7-53B4-B08F-A19F-C05178E6713B}"/>
              </a:ext>
            </a:extLst>
          </p:cNvPr>
          <p:cNvSpPr txBox="1">
            <a:spLocks/>
          </p:cNvSpPr>
          <p:nvPr/>
        </p:nvSpPr>
        <p:spPr>
          <a:xfrm>
            <a:off x="412750" y="1919740"/>
            <a:ext cx="4552950" cy="17981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800" b="1" dirty="0">
                <a:solidFill>
                  <a:srgbClr val="F5624E"/>
                </a:solidFill>
                <a:latin typeface="Ubuntu" panose="020B0504030602030204" pitchFamily="34" charset="0"/>
              </a:rPr>
              <a:t>Keynote Speaker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869004-72B8-629B-4B37-27D56550CE0B}"/>
              </a:ext>
            </a:extLst>
          </p:cNvPr>
          <p:cNvSpPr txBox="1"/>
          <p:nvPr/>
        </p:nvSpPr>
        <p:spPr>
          <a:xfrm>
            <a:off x="412750" y="3861867"/>
            <a:ext cx="5256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&lt;First Last Name&gt;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6A1A15B-0553-74DE-E99A-D50CD995FB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0" y="444319"/>
            <a:ext cx="4552950" cy="12468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AE6EDA-0AC8-4B92-0EAF-E6A41AE5828F}"/>
              </a:ext>
            </a:extLst>
          </p:cNvPr>
          <p:cNvSpPr txBox="1"/>
          <p:nvPr/>
        </p:nvSpPr>
        <p:spPr>
          <a:xfrm>
            <a:off x="412750" y="4648880"/>
            <a:ext cx="52565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&lt;Title------------------</a:t>
            </a:r>
          </a:p>
          <a:p>
            <a:r>
              <a:rPr lang="en-US" sz="3200" dirty="0">
                <a:latin typeface="Open Sans" pitchFamily="2" charset="0"/>
                <a:ea typeface="Open Sans" pitchFamily="2" charset="0"/>
                <a:cs typeface="Open Sans" pitchFamily="2" charset="0"/>
              </a:rPr>
              <a:t>--------------------Title &gt;</a:t>
            </a:r>
          </a:p>
        </p:txBody>
      </p:sp>
    </p:spTree>
    <p:extLst>
      <p:ext uri="{BB962C8B-B14F-4D97-AF65-F5344CB8AC3E}">
        <p14:creationId xmlns:p14="http://schemas.microsoft.com/office/powerpoint/2010/main" val="17808761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1685F4B6989A4E85B47D13A5F1F23C" ma:contentTypeVersion="33" ma:contentTypeDescription="Create a new document." ma:contentTypeScope="" ma:versionID="63013bf93209074a839fd4845828e9f6">
  <xsd:schema xmlns:xsd="http://www.w3.org/2001/XMLSchema" xmlns:xs="http://www.w3.org/2001/XMLSchema" xmlns:p="http://schemas.microsoft.com/office/2006/metadata/properties" xmlns:ns1="http://schemas.microsoft.com/sharepoint/v3" xmlns:ns2="95d51b92-9fee-4a0d-8a80-00660e329e91" xmlns:ns3="1720426b-eec5-4647-855d-1d89ae2cb736" xmlns:ns4="6b8be21d-8368-411b-82dd-0992250f4fa5" targetNamespace="http://schemas.microsoft.com/office/2006/metadata/properties" ma:root="true" ma:fieldsID="7d53c1320c6f054c60cd2dce37a84a9e" ns1:_="" ns2:_="" ns3:_="" ns4:_="">
    <xsd:import namespace="http://schemas.microsoft.com/sharepoint/v3"/>
    <xsd:import namespace="95d51b92-9fee-4a0d-8a80-00660e329e91"/>
    <xsd:import namespace="1720426b-eec5-4647-855d-1d89ae2cb736"/>
    <xsd:import namespace="6b8be21d-8368-411b-82dd-0992250f4f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4:TaxCatchAll" minOccurs="0"/>
                <xsd:element ref="ns2:kec0a971b395403fbc227f739296bf70" minOccurs="0"/>
                <xsd:element ref="ns2:URL" minOccurs="0"/>
                <xsd:element ref="ns2:MediaLengthInSeconds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d51b92-9fee-4a0d-8a80-00660e329e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kec0a971b395403fbc227f739296bf70" ma:index="23" nillable="true" ma:taxonomy="true" ma:internalName="kec0a971b395403fbc227f739296bf70" ma:taxonomyFieldName="Tagging_x0020_test" ma:displayName="CSO Tags" ma:default="" ma:fieldId="{4ec0a971-b395-403f-bc22-7f739296bf70}" ma:taxonomyMulti="true" ma:sspId="8439d8d8-53f8-4f5b-9a47-466aad84831d" ma:termSetId="6e63baeb-7b15-4647-95c3-81e7b455e372" ma:anchorId="fead8868-e808-4a66-ac2b-47dd57b66627" ma:open="false" ma:isKeyword="false">
      <xsd:complexType>
        <xsd:sequence>
          <xsd:element ref="pc:Terms" minOccurs="0" maxOccurs="1"/>
        </xsd:sequence>
      </xsd:complexType>
    </xsd:element>
    <xsd:element name="URL" ma:index="24" nillable="true" ma:displayName="URL" ma:format="Hyperlink" ma:internalName="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LengthInSeconds" ma:index="25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7" nillable="true" ma:taxonomy="true" ma:internalName="lcf76f155ced4ddcb4097134ff3c332f" ma:taxonomyFieldName="MediaServiceImageTags" ma:displayName="Image Tags" ma:readOnly="false" ma:fieldId="{5cf76f15-5ced-4ddc-b409-7134ff3c332f}" ma:taxonomyMulti="true" ma:sspId="8439d8d8-53f8-4f5b-9a47-466aad84831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20426b-eec5-4647-855d-1d89ae2cb73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8be21d-8368-411b-82dd-0992250f4fa5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14e80458-9a99-4864-b9a3-8cb4092bb70f}" ma:internalName="TaxCatchAll" ma:showField="CatchAllData" ma:web="1720426b-eec5-4647-855d-1d89ae2cb7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URL xmlns="95d51b92-9fee-4a0d-8a80-00660e329e91">
      <Url xsi:nil="true"/>
      <Description xsi:nil="true"/>
    </URL>
    <TaxCatchAll xmlns="6b8be21d-8368-411b-82dd-0992250f4fa5" xsi:nil="true"/>
    <lcf76f155ced4ddcb4097134ff3c332f xmlns="95d51b92-9fee-4a0d-8a80-00660e329e91">
      <Terms xmlns="http://schemas.microsoft.com/office/infopath/2007/PartnerControls"/>
    </lcf76f155ced4ddcb4097134ff3c332f>
    <_ip_UnifiedCompliancePolicyProperties xmlns="http://schemas.microsoft.com/sharepoint/v3" xsi:nil="true"/>
    <kec0a971b395403fbc227f739296bf70 xmlns="95d51b92-9fee-4a0d-8a80-00660e329e91">
      <Terms xmlns="http://schemas.microsoft.com/office/infopath/2007/PartnerControls"/>
    </kec0a971b395403fbc227f739296bf70>
  </documentManagement>
</p:properties>
</file>

<file path=customXml/itemProps1.xml><?xml version="1.0" encoding="utf-8"?>
<ds:datastoreItem xmlns:ds="http://schemas.openxmlformats.org/officeDocument/2006/customXml" ds:itemID="{D6E3D9FE-20A5-485E-A820-7E7F7632F997}"/>
</file>

<file path=customXml/itemProps2.xml><?xml version="1.0" encoding="utf-8"?>
<ds:datastoreItem xmlns:ds="http://schemas.openxmlformats.org/officeDocument/2006/customXml" ds:itemID="{38D7D672-C03F-4E46-B7CD-BE5D401B6831}"/>
</file>

<file path=customXml/itemProps3.xml><?xml version="1.0" encoding="utf-8"?>
<ds:datastoreItem xmlns:ds="http://schemas.openxmlformats.org/officeDocument/2006/customXml" ds:itemID="{B6FD402F-5D46-4EB7-A5DB-BF1C57443D00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6988</TotalTime>
  <Words>27</Words>
  <Application>Microsoft Office PowerPoint</Application>
  <PresentationFormat>On-screen Show (4:3)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Open Sans</vt:lpstr>
      <vt:lpstr>Ubuntu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</cp:revision>
  <dcterms:created xsi:type="dcterms:W3CDTF">2026-09-16T19:00:23Z</dcterms:created>
  <dcterms:modified xsi:type="dcterms:W3CDTF">2026-09-28T19:29:52Z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0x010100521685F4B6989A4E85B47D13A5F1F23C</vt:lpwstr>
  </property>
</Properties>
</file>