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624E"/>
    <a:srgbClr val="FAE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CCF79A-DB01-4873-9291-7674627441F2}" v="3" dt="2026-09-21T15:23:19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8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23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48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73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99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50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77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1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28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14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35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0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5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8418B6-3BD1-B073-25FD-F63CCFD198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421" y="2984415"/>
            <a:ext cx="3073911" cy="368232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3BD2D8-73DC-4076-E6DD-28736B54C97E}"/>
              </a:ext>
            </a:extLst>
          </p:cNvPr>
          <p:cNvSpPr txBox="1">
            <a:spLocks/>
          </p:cNvSpPr>
          <p:nvPr/>
        </p:nvSpPr>
        <p:spPr>
          <a:xfrm>
            <a:off x="412749" y="1919741"/>
            <a:ext cx="8265583" cy="9758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ctr"/>
            <a:r>
              <a:rPr lang="en-US" sz="6200" b="1" dirty="0">
                <a:solidFill>
                  <a:srgbClr val="F5624E"/>
                </a:solidFill>
                <a:latin typeface="Ubuntu" panose="020B0504030602030204" pitchFamily="34" charset="0"/>
              </a:rPr>
              <a:t>&lt;Platinum Sponsor&gt;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DDDF2D-A8C4-A078-A2E6-3730D955FB04}"/>
              </a:ext>
            </a:extLst>
          </p:cNvPr>
          <p:cNvSpPr txBox="1"/>
          <p:nvPr/>
        </p:nvSpPr>
        <p:spPr>
          <a:xfrm>
            <a:off x="412750" y="4181007"/>
            <a:ext cx="5256530" cy="1200329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72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LOGO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48FC3A-EE3F-AF1C-B7CB-EE16B944EE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" y="444319"/>
            <a:ext cx="4552950" cy="124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53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6F405D7-75FC-E1B9-2E28-1AB618510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522" y="2980944"/>
            <a:ext cx="3076810" cy="368580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59B3BF2-D246-AD44-ED68-DADDC1145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" y="444319"/>
            <a:ext cx="4552950" cy="124637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8ED05CA-A7A9-E106-10DC-D97269B09F0A}"/>
              </a:ext>
            </a:extLst>
          </p:cNvPr>
          <p:cNvSpPr txBox="1">
            <a:spLocks/>
          </p:cNvSpPr>
          <p:nvPr/>
        </p:nvSpPr>
        <p:spPr>
          <a:xfrm>
            <a:off x="412749" y="1919741"/>
            <a:ext cx="8265583" cy="9758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ctr"/>
            <a:r>
              <a:rPr lang="en-US" sz="6200" b="1" dirty="0">
                <a:solidFill>
                  <a:srgbClr val="F5624E"/>
                </a:solidFill>
                <a:latin typeface="Ubuntu" panose="020B0504030602030204" pitchFamily="34" charset="0"/>
              </a:rPr>
              <a:t>&lt;Platinum Sponsor&gt;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300112-6952-ECCA-ACD1-DF2FB22713A3}"/>
              </a:ext>
            </a:extLst>
          </p:cNvPr>
          <p:cNvSpPr txBox="1"/>
          <p:nvPr/>
        </p:nvSpPr>
        <p:spPr>
          <a:xfrm>
            <a:off x="412750" y="4181007"/>
            <a:ext cx="5256530" cy="1200329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322089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1685F4B6989A4E85B47D13A5F1F23C" ma:contentTypeVersion="33" ma:contentTypeDescription="Create a new document." ma:contentTypeScope="" ma:versionID="63013bf93209074a839fd4845828e9f6">
  <xsd:schema xmlns:xsd="http://www.w3.org/2001/XMLSchema" xmlns:xs="http://www.w3.org/2001/XMLSchema" xmlns:p="http://schemas.microsoft.com/office/2006/metadata/properties" xmlns:ns1="http://schemas.microsoft.com/sharepoint/v3" xmlns:ns2="95d51b92-9fee-4a0d-8a80-00660e329e91" xmlns:ns3="1720426b-eec5-4647-855d-1d89ae2cb736" xmlns:ns4="6b8be21d-8368-411b-82dd-0992250f4fa5" targetNamespace="http://schemas.microsoft.com/office/2006/metadata/properties" ma:root="true" ma:fieldsID="7d53c1320c6f054c60cd2dce37a84a9e" ns1:_="" ns2:_="" ns3:_="" ns4:_="">
    <xsd:import namespace="http://schemas.microsoft.com/sharepoint/v3"/>
    <xsd:import namespace="95d51b92-9fee-4a0d-8a80-00660e329e91"/>
    <xsd:import namespace="1720426b-eec5-4647-855d-1d89ae2cb736"/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4:TaxCatchAll" minOccurs="0"/>
                <xsd:element ref="ns2:kec0a971b395403fbc227f739296bf70" minOccurs="0"/>
                <xsd:element ref="ns2:URL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51b92-9fee-4a0d-8a80-00660e329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kec0a971b395403fbc227f739296bf70" ma:index="23" nillable="true" ma:taxonomy="true" ma:internalName="kec0a971b395403fbc227f739296bf70" ma:taxonomyFieldName="Tagging_x0020_test" ma:displayName="CSO Tags" ma:default="" ma:fieldId="{4ec0a971-b395-403f-bc22-7f739296bf70}" ma:taxonomyMulti="true" ma:sspId="8439d8d8-53f8-4f5b-9a47-466aad84831d" ma:termSetId="6e63baeb-7b15-4647-95c3-81e7b455e372" ma:anchorId="fead8868-e808-4a66-ac2b-47dd57b66627" ma:open="false" ma:isKeyword="false">
      <xsd:complexType>
        <xsd:sequence>
          <xsd:element ref="pc:Terms" minOccurs="0" maxOccurs="1"/>
        </xsd:sequence>
      </xsd:complexType>
    </xsd:element>
    <xsd:element name="URL" ma:index="24" nillable="true" ma:displayName="URL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8439d8d8-53f8-4f5b-9a47-466aad8483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0426b-eec5-4647-855d-1d89ae2cb7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14e80458-9a99-4864-b9a3-8cb4092bb70f}" ma:internalName="TaxCatchAll" ma:showField="CatchAllData" ma:web="1720426b-eec5-4647-855d-1d89ae2cb7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URL xmlns="95d51b92-9fee-4a0d-8a80-00660e329e91">
      <Url xsi:nil="true"/>
      <Description xsi:nil="true"/>
    </URL>
    <TaxCatchAll xmlns="6b8be21d-8368-411b-82dd-0992250f4fa5" xsi:nil="true"/>
    <lcf76f155ced4ddcb4097134ff3c332f xmlns="95d51b92-9fee-4a0d-8a80-00660e329e91">
      <Terms xmlns="http://schemas.microsoft.com/office/infopath/2007/PartnerControls"/>
    </lcf76f155ced4ddcb4097134ff3c332f>
    <_ip_UnifiedCompliancePolicyProperties xmlns="http://schemas.microsoft.com/sharepoint/v3" xsi:nil="true"/>
    <kec0a971b395403fbc227f739296bf70 xmlns="95d51b92-9fee-4a0d-8a80-00660e329e91">
      <Terms xmlns="http://schemas.microsoft.com/office/infopath/2007/PartnerControls"/>
    </kec0a971b395403fbc227f739296bf70>
  </documentManagement>
</p:properties>
</file>

<file path=customXml/itemProps1.xml><?xml version="1.0" encoding="utf-8"?>
<ds:datastoreItem xmlns:ds="http://schemas.openxmlformats.org/officeDocument/2006/customXml" ds:itemID="{0E64CEDF-D67D-4D29-AF05-B555DB1C5ECD}"/>
</file>

<file path=customXml/itemProps2.xml><?xml version="1.0" encoding="utf-8"?>
<ds:datastoreItem xmlns:ds="http://schemas.openxmlformats.org/officeDocument/2006/customXml" ds:itemID="{3169035C-9DBF-49C1-B8C7-9570F1238D74}"/>
</file>

<file path=customXml/itemProps3.xml><?xml version="1.0" encoding="utf-8"?>
<ds:datastoreItem xmlns:ds="http://schemas.openxmlformats.org/officeDocument/2006/customXml" ds:itemID="{F08BCA01-4B43-4621-96AF-61DBC185DE1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6984</TotalTime>
  <Words>10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Open Sans</vt:lpstr>
      <vt:lpstr>Ubuntu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created xsi:type="dcterms:W3CDTF">2026-09-16T19:00:23Z</dcterms:created>
  <dcterms:modified xsi:type="dcterms:W3CDTF">2026-09-28T19:29:13Z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0x010100521685F4B6989A4E85B47D13A5F1F23C</vt:lpwstr>
  </property>
</Properties>
</file>