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24E"/>
    <a:srgbClr val="FAE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1E2AF-0171-4BF8-B293-56B191A1D5BE}" v="7" dt="2026-09-21T15:49:14.8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3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8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3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5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2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1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3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0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5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418B6-3BD1-B073-25FD-F63CCFD198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16" y="343735"/>
            <a:ext cx="5296649" cy="634501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3BD2D8-73DC-4076-E6DD-28736B54C97E}"/>
              </a:ext>
            </a:extLst>
          </p:cNvPr>
          <p:cNvSpPr txBox="1">
            <a:spLocks/>
          </p:cNvSpPr>
          <p:nvPr/>
        </p:nvSpPr>
        <p:spPr>
          <a:xfrm>
            <a:off x="412750" y="1919740"/>
            <a:ext cx="6803390" cy="18394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600" b="1" dirty="0">
                <a:solidFill>
                  <a:srgbClr val="F5624E"/>
                </a:solidFill>
                <a:latin typeface="Ubuntu" panose="020B0504030602030204" pitchFamily="34" charset="0"/>
              </a:rPr>
              <a:t>Ticket Sale </a:t>
            </a:r>
            <a:br>
              <a:rPr lang="en-US" sz="6600" b="1" dirty="0">
                <a:latin typeface="Ubuntu" panose="020B0504030602030204" pitchFamily="34" charset="0"/>
              </a:rPr>
            </a:br>
            <a:r>
              <a:rPr lang="en-US" sz="6600" b="1" dirty="0">
                <a:latin typeface="Ubuntu" panose="020B0504030602030204" pitchFamily="34" charset="0"/>
              </a:rPr>
              <a:t>Now Live</a:t>
            </a:r>
            <a:endParaRPr lang="en-US" sz="6600" b="1" dirty="0">
              <a:solidFill>
                <a:srgbClr val="F5624E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DDF2D-A8C4-A078-A2E6-3730D955FB04}"/>
              </a:ext>
            </a:extLst>
          </p:cNvPr>
          <p:cNvSpPr txBox="1"/>
          <p:nvPr/>
        </p:nvSpPr>
        <p:spPr>
          <a:xfrm>
            <a:off x="412750" y="3962505"/>
            <a:ext cx="657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ASIS Member Rate: R2,100.00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4AEC32-8535-2A80-FDBB-28C8075E2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5415870"/>
            <a:ext cx="3439160" cy="584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C8517A-3415-513B-61A0-5D6B3285AB33}"/>
              </a:ext>
            </a:extLst>
          </p:cNvPr>
          <p:cNvSpPr txBox="1"/>
          <p:nvPr/>
        </p:nvSpPr>
        <p:spPr>
          <a:xfrm>
            <a:off x="640080" y="5410919"/>
            <a:ext cx="297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Book Now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48FC3A-EE3F-AF1C-B7CB-EE16B944E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807BE3-1F15-6E85-BB10-92ECE439FD52}"/>
              </a:ext>
            </a:extLst>
          </p:cNvPr>
          <p:cNvSpPr txBox="1"/>
          <p:nvPr/>
        </p:nvSpPr>
        <p:spPr>
          <a:xfrm>
            <a:off x="412750" y="4517466"/>
            <a:ext cx="657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Regular Rate: R3,000.00</a:t>
            </a:r>
          </a:p>
        </p:txBody>
      </p:sp>
    </p:spTree>
    <p:extLst>
      <p:ext uri="{BB962C8B-B14F-4D97-AF65-F5344CB8AC3E}">
        <p14:creationId xmlns:p14="http://schemas.microsoft.com/office/powerpoint/2010/main" val="107055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077470-754D-8B4E-D595-C6C652A12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AED8C9-24F5-54EB-DE48-F2E2C7A2C0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16" y="343735"/>
            <a:ext cx="5296649" cy="634501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90C5AFE-2091-E05E-952A-284C6F344283}"/>
              </a:ext>
            </a:extLst>
          </p:cNvPr>
          <p:cNvSpPr txBox="1">
            <a:spLocks/>
          </p:cNvSpPr>
          <p:nvPr/>
        </p:nvSpPr>
        <p:spPr>
          <a:xfrm>
            <a:off x="412750" y="1919740"/>
            <a:ext cx="6803390" cy="18394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600" b="1" dirty="0">
                <a:solidFill>
                  <a:srgbClr val="F5624E"/>
                </a:solidFill>
                <a:latin typeface="Ubuntu" panose="020B0504030602030204" pitchFamily="34" charset="0"/>
              </a:rPr>
              <a:t>Ticket Sale </a:t>
            </a:r>
            <a:br>
              <a:rPr lang="en-US" sz="6600" b="1" dirty="0">
                <a:latin typeface="Ubuntu" panose="020B0504030602030204" pitchFamily="34" charset="0"/>
              </a:rPr>
            </a:br>
            <a:r>
              <a:rPr lang="en-US" sz="6600" b="1" dirty="0">
                <a:solidFill>
                  <a:schemeClr val="bg1"/>
                </a:solidFill>
                <a:latin typeface="Ubuntu" panose="020B0504030602030204" pitchFamily="34" charset="0"/>
              </a:rPr>
              <a:t>Now Live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1B1A26-20C5-CDB1-863E-AA267EEAD401}"/>
              </a:ext>
            </a:extLst>
          </p:cNvPr>
          <p:cNvSpPr txBox="1"/>
          <p:nvPr/>
        </p:nvSpPr>
        <p:spPr>
          <a:xfrm>
            <a:off x="412750" y="3962505"/>
            <a:ext cx="657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ASIS Member Rate: R2,100.00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BA5C48-0503-A6A2-78BD-C62A19559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1" y="5415870"/>
            <a:ext cx="3439160" cy="584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2FB21-2497-B3D9-A592-C68728493453}"/>
              </a:ext>
            </a:extLst>
          </p:cNvPr>
          <p:cNvSpPr txBox="1"/>
          <p:nvPr/>
        </p:nvSpPr>
        <p:spPr>
          <a:xfrm>
            <a:off x="640080" y="5410919"/>
            <a:ext cx="297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Book Now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FB65DE-98AA-55E2-0090-95A1B048826F}"/>
              </a:ext>
            </a:extLst>
          </p:cNvPr>
          <p:cNvSpPr txBox="1"/>
          <p:nvPr/>
        </p:nvSpPr>
        <p:spPr>
          <a:xfrm>
            <a:off x="412750" y="4517466"/>
            <a:ext cx="6572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Regular Rate: R3,000.00</a:t>
            </a:r>
          </a:p>
        </p:txBody>
      </p:sp>
      <p:pic>
        <p:nvPicPr>
          <p:cNvPr id="2" name="Content Placeholder 10">
            <a:extLst>
              <a:ext uri="{FF2B5EF4-FFF2-40B4-BE49-F238E27FC236}">
                <a16:creationId xmlns:a16="http://schemas.microsoft.com/office/drawing/2014/main" id="{0B3FE607-74DF-A2E5-4C31-A16DEF233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03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RL xmlns="95d51b92-9fee-4a0d-8a80-00660e329e91">
      <Url xsi:nil="true"/>
      <Description xsi:nil="true"/>
    </URL>
    <TaxCatchAll xmlns="6b8be21d-8368-411b-82dd-0992250f4fa5" xsi:nil="true"/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Props1.xml><?xml version="1.0" encoding="utf-8"?>
<ds:datastoreItem xmlns:ds="http://schemas.openxmlformats.org/officeDocument/2006/customXml" ds:itemID="{57E711BF-C329-40CD-B068-C190ECE67737}"/>
</file>

<file path=customXml/itemProps2.xml><?xml version="1.0" encoding="utf-8"?>
<ds:datastoreItem xmlns:ds="http://schemas.openxmlformats.org/officeDocument/2006/customXml" ds:itemID="{21851147-102E-490F-B17B-7C436C199DC2}"/>
</file>

<file path=customXml/itemProps3.xml><?xml version="1.0" encoding="utf-8"?>
<ds:datastoreItem xmlns:ds="http://schemas.openxmlformats.org/officeDocument/2006/customXml" ds:itemID="{77668299-300A-4D3A-9EA9-160A4820BC6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6984</TotalTime>
  <Words>32</Words>
  <Application>Microsoft Office PowerPoint</Application>
  <PresentationFormat>On-screen Show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Open Sans</vt:lpstr>
      <vt:lpstr>Ubuntu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2026-09-16T19:00:23Z</dcterms:created>
  <dcterms:modified xsi:type="dcterms:W3CDTF">2026-09-28T19:28:02Z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