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0"/>
  </p:notesMasterIdLst>
  <p:sldIdLst>
    <p:sldId id="256" r:id="rId6"/>
    <p:sldId id="257" r:id="rId7"/>
    <p:sldId id="260" r:id="rId8"/>
    <p:sldId id="259" r:id="rId9"/>
  </p:sldIdLst>
  <p:sldSz cx="9144000" cy="4784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624E"/>
    <a:srgbClr val="0553F1"/>
    <a:srgbClr val="0194A6"/>
    <a:srgbClr val="E8AB24"/>
    <a:srgbClr val="F7624E"/>
    <a:srgbClr val="E46B56"/>
    <a:srgbClr val="4192A4"/>
    <a:srgbClr val="DFAD44"/>
    <a:srgbClr val="6746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A3DE42-D68D-4E75-AA09-67E70A80FFF9}" v="7" dt="2026-09-21T16:39:36.9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7"/>
    <p:restoredTop sz="94743"/>
  </p:normalViewPr>
  <p:slideViewPr>
    <p:cSldViewPr snapToGrid="0">
      <p:cViewPr varScale="1">
        <p:scale>
          <a:sx n="99" d="100"/>
          <a:sy n="99" d="100"/>
        </p:scale>
        <p:origin x="424" y="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1" Type="http://schemas.openxmlformats.org/officeDocument/2006/relationships/presProps" Target="presProps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FCAC1-BEE5-134A-893D-463C3BAF258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143000"/>
            <a:ext cx="5895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ED3CA-8A15-8C48-88EC-461AEE824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21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68416" rtl="0" eaLnBrk="1" latinLnBrk="0" hangingPunct="1">
      <a:defRPr sz="877" kern="1200">
        <a:solidFill>
          <a:schemeClr val="tx1"/>
        </a:solidFill>
        <a:latin typeface="+mn-lt"/>
        <a:ea typeface="+mn-ea"/>
        <a:cs typeface="+mn-cs"/>
      </a:defRPr>
    </a:lvl1pPr>
    <a:lvl2pPr marL="334208" algn="l" defTabSz="668416" rtl="0" eaLnBrk="1" latinLnBrk="0" hangingPunct="1">
      <a:defRPr sz="877" kern="1200">
        <a:solidFill>
          <a:schemeClr val="tx1"/>
        </a:solidFill>
        <a:latin typeface="+mn-lt"/>
        <a:ea typeface="+mn-ea"/>
        <a:cs typeface="+mn-cs"/>
      </a:defRPr>
    </a:lvl2pPr>
    <a:lvl3pPr marL="668416" algn="l" defTabSz="668416" rtl="0" eaLnBrk="1" latinLnBrk="0" hangingPunct="1">
      <a:defRPr sz="877" kern="1200">
        <a:solidFill>
          <a:schemeClr val="tx1"/>
        </a:solidFill>
        <a:latin typeface="+mn-lt"/>
        <a:ea typeface="+mn-ea"/>
        <a:cs typeface="+mn-cs"/>
      </a:defRPr>
    </a:lvl3pPr>
    <a:lvl4pPr marL="1002624" algn="l" defTabSz="668416" rtl="0" eaLnBrk="1" latinLnBrk="0" hangingPunct="1">
      <a:defRPr sz="877" kern="1200">
        <a:solidFill>
          <a:schemeClr val="tx1"/>
        </a:solidFill>
        <a:latin typeface="+mn-lt"/>
        <a:ea typeface="+mn-ea"/>
        <a:cs typeface="+mn-cs"/>
      </a:defRPr>
    </a:lvl4pPr>
    <a:lvl5pPr marL="1336832" algn="l" defTabSz="668416" rtl="0" eaLnBrk="1" latinLnBrk="0" hangingPunct="1">
      <a:defRPr sz="877" kern="1200">
        <a:solidFill>
          <a:schemeClr val="tx1"/>
        </a:solidFill>
        <a:latin typeface="+mn-lt"/>
        <a:ea typeface="+mn-ea"/>
        <a:cs typeface="+mn-cs"/>
      </a:defRPr>
    </a:lvl5pPr>
    <a:lvl6pPr marL="1671040" algn="l" defTabSz="668416" rtl="0" eaLnBrk="1" latinLnBrk="0" hangingPunct="1">
      <a:defRPr sz="877" kern="1200">
        <a:solidFill>
          <a:schemeClr val="tx1"/>
        </a:solidFill>
        <a:latin typeface="+mn-lt"/>
        <a:ea typeface="+mn-ea"/>
        <a:cs typeface="+mn-cs"/>
      </a:defRPr>
    </a:lvl6pPr>
    <a:lvl7pPr marL="2005249" algn="l" defTabSz="668416" rtl="0" eaLnBrk="1" latinLnBrk="0" hangingPunct="1">
      <a:defRPr sz="877" kern="1200">
        <a:solidFill>
          <a:schemeClr val="tx1"/>
        </a:solidFill>
        <a:latin typeface="+mn-lt"/>
        <a:ea typeface="+mn-ea"/>
        <a:cs typeface="+mn-cs"/>
      </a:defRPr>
    </a:lvl7pPr>
    <a:lvl8pPr marL="2339457" algn="l" defTabSz="668416" rtl="0" eaLnBrk="1" latinLnBrk="0" hangingPunct="1">
      <a:defRPr sz="877" kern="1200">
        <a:solidFill>
          <a:schemeClr val="tx1"/>
        </a:solidFill>
        <a:latin typeface="+mn-lt"/>
        <a:ea typeface="+mn-ea"/>
        <a:cs typeface="+mn-cs"/>
      </a:defRPr>
    </a:lvl8pPr>
    <a:lvl9pPr marL="2673664" algn="l" defTabSz="668416" rtl="0" eaLnBrk="1" latinLnBrk="0" hangingPunct="1">
      <a:defRPr sz="87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783056"/>
            <a:ext cx="6858000" cy="1665793"/>
          </a:xfrm>
        </p:spPr>
        <p:txBody>
          <a:bodyPr anchor="b"/>
          <a:lstStyle>
            <a:lvl1pPr algn="ctr">
              <a:defRPr sz="418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513088"/>
            <a:ext cx="6858000" cy="1155201"/>
          </a:xfrm>
        </p:spPr>
        <p:txBody>
          <a:bodyPr/>
          <a:lstStyle>
            <a:lvl1pPr marL="0" indent="0" algn="ctr">
              <a:buNone/>
              <a:defRPr sz="1674"/>
            </a:lvl1pPr>
            <a:lvl2pPr marL="318988" indent="0" algn="ctr">
              <a:buNone/>
              <a:defRPr sz="1395"/>
            </a:lvl2pPr>
            <a:lvl3pPr marL="637977" indent="0" algn="ctr">
              <a:buNone/>
              <a:defRPr sz="1256"/>
            </a:lvl3pPr>
            <a:lvl4pPr marL="956965" indent="0" algn="ctr">
              <a:buNone/>
              <a:defRPr sz="1116"/>
            </a:lvl4pPr>
            <a:lvl5pPr marL="1275954" indent="0" algn="ctr">
              <a:buNone/>
              <a:defRPr sz="1116"/>
            </a:lvl5pPr>
            <a:lvl6pPr marL="1594942" indent="0" algn="ctr">
              <a:buNone/>
              <a:defRPr sz="1116"/>
            </a:lvl6pPr>
            <a:lvl7pPr marL="1913931" indent="0" algn="ctr">
              <a:buNone/>
              <a:defRPr sz="1116"/>
            </a:lvl7pPr>
            <a:lvl8pPr marL="2232919" indent="0" algn="ctr">
              <a:buNone/>
              <a:defRPr sz="1116"/>
            </a:lvl8pPr>
            <a:lvl9pPr marL="2551908" indent="0" algn="ctr">
              <a:buNone/>
              <a:defRPr sz="111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16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087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192859"/>
            <a:ext cx="7886700" cy="1990312"/>
          </a:xfrm>
        </p:spPr>
        <p:txBody>
          <a:bodyPr anchor="b"/>
          <a:lstStyle>
            <a:lvl1pPr>
              <a:defRPr sz="418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202001"/>
            <a:ext cx="7886700" cy="1046658"/>
          </a:xfrm>
        </p:spPr>
        <p:txBody>
          <a:bodyPr/>
          <a:lstStyle>
            <a:lvl1pPr marL="0" indent="0">
              <a:buNone/>
              <a:defRPr sz="1674">
                <a:solidFill>
                  <a:schemeClr val="tx1">
                    <a:tint val="82000"/>
                  </a:schemeClr>
                </a:solidFill>
              </a:defRPr>
            </a:lvl1pPr>
            <a:lvl2pPr marL="318988" indent="0">
              <a:buNone/>
              <a:defRPr sz="1395">
                <a:solidFill>
                  <a:schemeClr val="tx1">
                    <a:tint val="82000"/>
                  </a:schemeClr>
                </a:solidFill>
              </a:defRPr>
            </a:lvl2pPr>
            <a:lvl3pPr marL="637977" indent="0">
              <a:buNone/>
              <a:defRPr sz="1256">
                <a:solidFill>
                  <a:schemeClr val="tx1">
                    <a:tint val="82000"/>
                  </a:schemeClr>
                </a:solidFill>
              </a:defRPr>
            </a:lvl3pPr>
            <a:lvl4pPr marL="956965" indent="0">
              <a:buNone/>
              <a:defRPr sz="1116">
                <a:solidFill>
                  <a:schemeClr val="tx1">
                    <a:tint val="82000"/>
                  </a:schemeClr>
                </a:solidFill>
              </a:defRPr>
            </a:lvl4pPr>
            <a:lvl5pPr marL="1275954" indent="0">
              <a:buNone/>
              <a:defRPr sz="1116">
                <a:solidFill>
                  <a:schemeClr val="tx1">
                    <a:tint val="82000"/>
                  </a:schemeClr>
                </a:solidFill>
              </a:defRPr>
            </a:lvl5pPr>
            <a:lvl6pPr marL="1594942" indent="0">
              <a:buNone/>
              <a:defRPr sz="1116">
                <a:solidFill>
                  <a:schemeClr val="tx1">
                    <a:tint val="82000"/>
                  </a:schemeClr>
                </a:solidFill>
              </a:defRPr>
            </a:lvl6pPr>
            <a:lvl7pPr marL="1913931" indent="0">
              <a:buNone/>
              <a:defRPr sz="1116">
                <a:solidFill>
                  <a:schemeClr val="tx1">
                    <a:tint val="82000"/>
                  </a:schemeClr>
                </a:solidFill>
              </a:defRPr>
            </a:lvl7pPr>
            <a:lvl8pPr marL="2232919" indent="0">
              <a:buNone/>
              <a:defRPr sz="1116">
                <a:solidFill>
                  <a:schemeClr val="tx1">
                    <a:tint val="82000"/>
                  </a:schemeClr>
                </a:solidFill>
              </a:defRPr>
            </a:lvl8pPr>
            <a:lvl9pPr marL="2551908" indent="0">
              <a:buNone/>
              <a:defRPr sz="111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579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273712"/>
            <a:ext cx="3886200" cy="30358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73712"/>
            <a:ext cx="3886200" cy="30358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394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54742"/>
            <a:ext cx="7886700" cy="9248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172923"/>
            <a:ext cx="3868340" cy="574831"/>
          </a:xfrm>
        </p:spPr>
        <p:txBody>
          <a:bodyPr anchor="b"/>
          <a:lstStyle>
            <a:lvl1pPr marL="0" indent="0">
              <a:buNone/>
              <a:defRPr sz="1674" b="1"/>
            </a:lvl1pPr>
            <a:lvl2pPr marL="318988" indent="0">
              <a:buNone/>
              <a:defRPr sz="1395" b="1"/>
            </a:lvl2pPr>
            <a:lvl3pPr marL="637977" indent="0">
              <a:buNone/>
              <a:defRPr sz="1256" b="1"/>
            </a:lvl3pPr>
            <a:lvl4pPr marL="956965" indent="0">
              <a:buNone/>
              <a:defRPr sz="1116" b="1"/>
            </a:lvl4pPr>
            <a:lvl5pPr marL="1275954" indent="0">
              <a:buNone/>
              <a:defRPr sz="1116" b="1"/>
            </a:lvl5pPr>
            <a:lvl6pPr marL="1594942" indent="0">
              <a:buNone/>
              <a:defRPr sz="1116" b="1"/>
            </a:lvl6pPr>
            <a:lvl7pPr marL="1913931" indent="0">
              <a:buNone/>
              <a:defRPr sz="1116" b="1"/>
            </a:lvl7pPr>
            <a:lvl8pPr marL="2232919" indent="0">
              <a:buNone/>
              <a:defRPr sz="1116" b="1"/>
            </a:lvl8pPr>
            <a:lvl9pPr marL="2551908" indent="0">
              <a:buNone/>
              <a:defRPr sz="11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747754"/>
            <a:ext cx="3868340" cy="25706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172923"/>
            <a:ext cx="3887391" cy="574831"/>
          </a:xfrm>
        </p:spPr>
        <p:txBody>
          <a:bodyPr anchor="b"/>
          <a:lstStyle>
            <a:lvl1pPr marL="0" indent="0">
              <a:buNone/>
              <a:defRPr sz="1674" b="1"/>
            </a:lvl1pPr>
            <a:lvl2pPr marL="318988" indent="0">
              <a:buNone/>
              <a:defRPr sz="1395" b="1"/>
            </a:lvl2pPr>
            <a:lvl3pPr marL="637977" indent="0">
              <a:buNone/>
              <a:defRPr sz="1256" b="1"/>
            </a:lvl3pPr>
            <a:lvl4pPr marL="956965" indent="0">
              <a:buNone/>
              <a:defRPr sz="1116" b="1"/>
            </a:lvl4pPr>
            <a:lvl5pPr marL="1275954" indent="0">
              <a:buNone/>
              <a:defRPr sz="1116" b="1"/>
            </a:lvl5pPr>
            <a:lvl6pPr marL="1594942" indent="0">
              <a:buNone/>
              <a:defRPr sz="1116" b="1"/>
            </a:lvl6pPr>
            <a:lvl7pPr marL="1913931" indent="0">
              <a:buNone/>
              <a:defRPr sz="1116" b="1"/>
            </a:lvl7pPr>
            <a:lvl8pPr marL="2232919" indent="0">
              <a:buNone/>
              <a:defRPr sz="1116" b="1"/>
            </a:lvl8pPr>
            <a:lvl9pPr marL="2551908" indent="0">
              <a:buNone/>
              <a:defRPr sz="111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747754"/>
            <a:ext cx="3887391" cy="25706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428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05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82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18982"/>
            <a:ext cx="2949178" cy="1116436"/>
          </a:xfrm>
        </p:spPr>
        <p:txBody>
          <a:bodyPr anchor="b"/>
          <a:lstStyle>
            <a:lvl1pPr>
              <a:defRPr sz="22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688912"/>
            <a:ext cx="4629150" cy="3400256"/>
          </a:xfrm>
        </p:spPr>
        <p:txBody>
          <a:bodyPr/>
          <a:lstStyle>
            <a:lvl1pPr>
              <a:defRPr sz="2233"/>
            </a:lvl1pPr>
            <a:lvl2pPr>
              <a:defRPr sz="1954"/>
            </a:lvl2pPr>
            <a:lvl3pPr>
              <a:defRPr sz="1674"/>
            </a:lvl3pPr>
            <a:lvl4pPr>
              <a:defRPr sz="1395"/>
            </a:lvl4pPr>
            <a:lvl5pPr>
              <a:defRPr sz="1395"/>
            </a:lvl5pPr>
            <a:lvl6pPr>
              <a:defRPr sz="1395"/>
            </a:lvl6pPr>
            <a:lvl7pPr>
              <a:defRPr sz="1395"/>
            </a:lvl7pPr>
            <a:lvl8pPr>
              <a:defRPr sz="1395"/>
            </a:lvl8pPr>
            <a:lvl9pPr>
              <a:defRPr sz="139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435418"/>
            <a:ext cx="2949178" cy="2659288"/>
          </a:xfrm>
        </p:spPr>
        <p:txBody>
          <a:bodyPr/>
          <a:lstStyle>
            <a:lvl1pPr marL="0" indent="0">
              <a:buNone/>
              <a:defRPr sz="1116"/>
            </a:lvl1pPr>
            <a:lvl2pPr marL="318988" indent="0">
              <a:buNone/>
              <a:defRPr sz="977"/>
            </a:lvl2pPr>
            <a:lvl3pPr marL="637977" indent="0">
              <a:buNone/>
              <a:defRPr sz="837"/>
            </a:lvl3pPr>
            <a:lvl4pPr marL="956965" indent="0">
              <a:buNone/>
              <a:defRPr sz="698"/>
            </a:lvl4pPr>
            <a:lvl5pPr marL="1275954" indent="0">
              <a:buNone/>
              <a:defRPr sz="698"/>
            </a:lvl5pPr>
            <a:lvl6pPr marL="1594942" indent="0">
              <a:buNone/>
              <a:defRPr sz="698"/>
            </a:lvl6pPr>
            <a:lvl7pPr marL="1913931" indent="0">
              <a:buNone/>
              <a:defRPr sz="698"/>
            </a:lvl7pPr>
            <a:lvl8pPr marL="2232919" indent="0">
              <a:buNone/>
              <a:defRPr sz="698"/>
            </a:lvl8pPr>
            <a:lvl9pPr marL="2551908" indent="0">
              <a:buNone/>
              <a:defRPr sz="6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16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18982"/>
            <a:ext cx="2949178" cy="1116436"/>
          </a:xfrm>
        </p:spPr>
        <p:txBody>
          <a:bodyPr anchor="b"/>
          <a:lstStyle>
            <a:lvl1pPr>
              <a:defRPr sz="22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688912"/>
            <a:ext cx="4629150" cy="3400256"/>
          </a:xfrm>
        </p:spPr>
        <p:txBody>
          <a:bodyPr anchor="t"/>
          <a:lstStyle>
            <a:lvl1pPr marL="0" indent="0">
              <a:buNone/>
              <a:defRPr sz="2233"/>
            </a:lvl1pPr>
            <a:lvl2pPr marL="318988" indent="0">
              <a:buNone/>
              <a:defRPr sz="1954"/>
            </a:lvl2pPr>
            <a:lvl3pPr marL="637977" indent="0">
              <a:buNone/>
              <a:defRPr sz="1674"/>
            </a:lvl3pPr>
            <a:lvl4pPr marL="956965" indent="0">
              <a:buNone/>
              <a:defRPr sz="1395"/>
            </a:lvl4pPr>
            <a:lvl5pPr marL="1275954" indent="0">
              <a:buNone/>
              <a:defRPr sz="1395"/>
            </a:lvl5pPr>
            <a:lvl6pPr marL="1594942" indent="0">
              <a:buNone/>
              <a:defRPr sz="1395"/>
            </a:lvl6pPr>
            <a:lvl7pPr marL="1913931" indent="0">
              <a:buNone/>
              <a:defRPr sz="1395"/>
            </a:lvl7pPr>
            <a:lvl8pPr marL="2232919" indent="0">
              <a:buNone/>
              <a:defRPr sz="1395"/>
            </a:lvl8pPr>
            <a:lvl9pPr marL="2551908" indent="0">
              <a:buNone/>
              <a:defRPr sz="139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435418"/>
            <a:ext cx="2949178" cy="2659288"/>
          </a:xfrm>
        </p:spPr>
        <p:txBody>
          <a:bodyPr/>
          <a:lstStyle>
            <a:lvl1pPr marL="0" indent="0">
              <a:buNone/>
              <a:defRPr sz="1116"/>
            </a:lvl1pPr>
            <a:lvl2pPr marL="318988" indent="0">
              <a:buNone/>
              <a:defRPr sz="977"/>
            </a:lvl2pPr>
            <a:lvl3pPr marL="637977" indent="0">
              <a:buNone/>
              <a:defRPr sz="837"/>
            </a:lvl3pPr>
            <a:lvl4pPr marL="956965" indent="0">
              <a:buNone/>
              <a:defRPr sz="698"/>
            </a:lvl4pPr>
            <a:lvl5pPr marL="1275954" indent="0">
              <a:buNone/>
              <a:defRPr sz="698"/>
            </a:lvl5pPr>
            <a:lvl6pPr marL="1594942" indent="0">
              <a:buNone/>
              <a:defRPr sz="698"/>
            </a:lvl6pPr>
            <a:lvl7pPr marL="1913931" indent="0">
              <a:buNone/>
              <a:defRPr sz="698"/>
            </a:lvl7pPr>
            <a:lvl8pPr marL="2232919" indent="0">
              <a:buNone/>
              <a:defRPr sz="698"/>
            </a:lvl8pPr>
            <a:lvl9pPr marL="2551908" indent="0">
              <a:buNone/>
              <a:defRPr sz="6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196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04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54742"/>
            <a:ext cx="1971675" cy="40548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54742"/>
            <a:ext cx="5800725" cy="40548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422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54742"/>
            <a:ext cx="7886700" cy="9248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73712"/>
            <a:ext cx="7886700" cy="30358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434732"/>
            <a:ext cx="2057400" cy="254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434732"/>
            <a:ext cx="3086100" cy="254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3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434732"/>
            <a:ext cx="2057400" cy="2547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71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37977" rtl="0" eaLnBrk="1" latinLnBrk="0" hangingPunct="1">
        <a:lnSpc>
          <a:spcPct val="90000"/>
        </a:lnSpc>
        <a:spcBef>
          <a:spcPct val="0"/>
        </a:spcBef>
        <a:buNone/>
        <a:defRPr sz="30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9494" indent="-159494" algn="l" defTabSz="637977" rtl="0" eaLnBrk="1" latinLnBrk="0" hangingPunct="1">
        <a:lnSpc>
          <a:spcPct val="90000"/>
        </a:lnSpc>
        <a:spcBef>
          <a:spcPts val="698"/>
        </a:spcBef>
        <a:buFont typeface="Arial" panose="020B0604020202020204" pitchFamily="34" charset="0"/>
        <a:buChar char="•"/>
        <a:defRPr sz="1954" kern="1200">
          <a:solidFill>
            <a:schemeClr val="tx1"/>
          </a:solidFill>
          <a:latin typeface="+mn-lt"/>
          <a:ea typeface="+mn-ea"/>
          <a:cs typeface="+mn-cs"/>
        </a:defRPr>
      </a:lvl1pPr>
      <a:lvl2pPr marL="478483" indent="-159494" algn="l" defTabSz="637977" rtl="0" eaLnBrk="1" latinLnBrk="0" hangingPunct="1">
        <a:lnSpc>
          <a:spcPct val="90000"/>
        </a:lnSpc>
        <a:spcBef>
          <a:spcPts val="349"/>
        </a:spcBef>
        <a:buFont typeface="Arial" panose="020B0604020202020204" pitchFamily="34" charset="0"/>
        <a:buChar char="•"/>
        <a:defRPr sz="1674" kern="1200">
          <a:solidFill>
            <a:schemeClr val="tx1"/>
          </a:solidFill>
          <a:latin typeface="+mn-lt"/>
          <a:ea typeface="+mn-ea"/>
          <a:cs typeface="+mn-cs"/>
        </a:defRPr>
      </a:lvl2pPr>
      <a:lvl3pPr marL="797471" indent="-159494" algn="l" defTabSz="637977" rtl="0" eaLnBrk="1" latinLnBrk="0" hangingPunct="1">
        <a:lnSpc>
          <a:spcPct val="90000"/>
        </a:lnSpc>
        <a:spcBef>
          <a:spcPts val="349"/>
        </a:spcBef>
        <a:buFont typeface="Arial" panose="020B0604020202020204" pitchFamily="34" charset="0"/>
        <a:buChar char="•"/>
        <a:defRPr sz="1395" kern="1200">
          <a:solidFill>
            <a:schemeClr val="tx1"/>
          </a:solidFill>
          <a:latin typeface="+mn-lt"/>
          <a:ea typeface="+mn-ea"/>
          <a:cs typeface="+mn-cs"/>
        </a:defRPr>
      </a:lvl3pPr>
      <a:lvl4pPr marL="1116460" indent="-159494" algn="l" defTabSz="637977" rtl="0" eaLnBrk="1" latinLnBrk="0" hangingPunct="1">
        <a:lnSpc>
          <a:spcPct val="90000"/>
        </a:lnSpc>
        <a:spcBef>
          <a:spcPts val="349"/>
        </a:spcBef>
        <a:buFont typeface="Arial" panose="020B0604020202020204" pitchFamily="34" charset="0"/>
        <a:buChar char="•"/>
        <a:defRPr sz="1256" kern="1200">
          <a:solidFill>
            <a:schemeClr val="tx1"/>
          </a:solidFill>
          <a:latin typeface="+mn-lt"/>
          <a:ea typeface="+mn-ea"/>
          <a:cs typeface="+mn-cs"/>
        </a:defRPr>
      </a:lvl4pPr>
      <a:lvl5pPr marL="1435448" indent="-159494" algn="l" defTabSz="637977" rtl="0" eaLnBrk="1" latinLnBrk="0" hangingPunct="1">
        <a:lnSpc>
          <a:spcPct val="90000"/>
        </a:lnSpc>
        <a:spcBef>
          <a:spcPts val="349"/>
        </a:spcBef>
        <a:buFont typeface="Arial" panose="020B0604020202020204" pitchFamily="34" charset="0"/>
        <a:buChar char="•"/>
        <a:defRPr sz="1256" kern="1200">
          <a:solidFill>
            <a:schemeClr val="tx1"/>
          </a:solidFill>
          <a:latin typeface="+mn-lt"/>
          <a:ea typeface="+mn-ea"/>
          <a:cs typeface="+mn-cs"/>
        </a:defRPr>
      </a:lvl5pPr>
      <a:lvl6pPr marL="1754436" indent="-159494" algn="l" defTabSz="637977" rtl="0" eaLnBrk="1" latinLnBrk="0" hangingPunct="1">
        <a:lnSpc>
          <a:spcPct val="90000"/>
        </a:lnSpc>
        <a:spcBef>
          <a:spcPts val="349"/>
        </a:spcBef>
        <a:buFont typeface="Arial" panose="020B0604020202020204" pitchFamily="34" charset="0"/>
        <a:buChar char="•"/>
        <a:defRPr sz="1256" kern="1200">
          <a:solidFill>
            <a:schemeClr val="tx1"/>
          </a:solidFill>
          <a:latin typeface="+mn-lt"/>
          <a:ea typeface="+mn-ea"/>
          <a:cs typeface="+mn-cs"/>
        </a:defRPr>
      </a:lvl6pPr>
      <a:lvl7pPr marL="2073425" indent="-159494" algn="l" defTabSz="637977" rtl="0" eaLnBrk="1" latinLnBrk="0" hangingPunct="1">
        <a:lnSpc>
          <a:spcPct val="90000"/>
        </a:lnSpc>
        <a:spcBef>
          <a:spcPts val="349"/>
        </a:spcBef>
        <a:buFont typeface="Arial" panose="020B0604020202020204" pitchFamily="34" charset="0"/>
        <a:buChar char="•"/>
        <a:defRPr sz="1256" kern="1200">
          <a:solidFill>
            <a:schemeClr val="tx1"/>
          </a:solidFill>
          <a:latin typeface="+mn-lt"/>
          <a:ea typeface="+mn-ea"/>
          <a:cs typeface="+mn-cs"/>
        </a:defRPr>
      </a:lvl7pPr>
      <a:lvl8pPr marL="2392413" indent="-159494" algn="l" defTabSz="637977" rtl="0" eaLnBrk="1" latinLnBrk="0" hangingPunct="1">
        <a:lnSpc>
          <a:spcPct val="90000"/>
        </a:lnSpc>
        <a:spcBef>
          <a:spcPts val="349"/>
        </a:spcBef>
        <a:buFont typeface="Arial" panose="020B0604020202020204" pitchFamily="34" charset="0"/>
        <a:buChar char="•"/>
        <a:defRPr sz="1256" kern="1200">
          <a:solidFill>
            <a:schemeClr val="tx1"/>
          </a:solidFill>
          <a:latin typeface="+mn-lt"/>
          <a:ea typeface="+mn-ea"/>
          <a:cs typeface="+mn-cs"/>
        </a:defRPr>
      </a:lvl8pPr>
      <a:lvl9pPr marL="2711402" indent="-159494" algn="l" defTabSz="637977" rtl="0" eaLnBrk="1" latinLnBrk="0" hangingPunct="1">
        <a:lnSpc>
          <a:spcPct val="90000"/>
        </a:lnSpc>
        <a:spcBef>
          <a:spcPts val="349"/>
        </a:spcBef>
        <a:buFont typeface="Arial" panose="020B0604020202020204" pitchFamily="34" charset="0"/>
        <a:buChar char="•"/>
        <a:defRPr sz="12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37977" rtl="0" eaLnBrk="1" latinLnBrk="0" hangingPunct="1">
        <a:defRPr sz="1256" kern="1200">
          <a:solidFill>
            <a:schemeClr val="tx1"/>
          </a:solidFill>
          <a:latin typeface="+mn-lt"/>
          <a:ea typeface="+mn-ea"/>
          <a:cs typeface="+mn-cs"/>
        </a:defRPr>
      </a:lvl1pPr>
      <a:lvl2pPr marL="318988" algn="l" defTabSz="637977" rtl="0" eaLnBrk="1" latinLnBrk="0" hangingPunct="1">
        <a:defRPr sz="1256" kern="1200">
          <a:solidFill>
            <a:schemeClr val="tx1"/>
          </a:solidFill>
          <a:latin typeface="+mn-lt"/>
          <a:ea typeface="+mn-ea"/>
          <a:cs typeface="+mn-cs"/>
        </a:defRPr>
      </a:lvl2pPr>
      <a:lvl3pPr marL="637977" algn="l" defTabSz="637977" rtl="0" eaLnBrk="1" latinLnBrk="0" hangingPunct="1">
        <a:defRPr sz="1256" kern="1200">
          <a:solidFill>
            <a:schemeClr val="tx1"/>
          </a:solidFill>
          <a:latin typeface="+mn-lt"/>
          <a:ea typeface="+mn-ea"/>
          <a:cs typeface="+mn-cs"/>
        </a:defRPr>
      </a:lvl3pPr>
      <a:lvl4pPr marL="956965" algn="l" defTabSz="637977" rtl="0" eaLnBrk="1" latinLnBrk="0" hangingPunct="1">
        <a:defRPr sz="1256" kern="1200">
          <a:solidFill>
            <a:schemeClr val="tx1"/>
          </a:solidFill>
          <a:latin typeface="+mn-lt"/>
          <a:ea typeface="+mn-ea"/>
          <a:cs typeface="+mn-cs"/>
        </a:defRPr>
      </a:lvl4pPr>
      <a:lvl5pPr marL="1275954" algn="l" defTabSz="637977" rtl="0" eaLnBrk="1" latinLnBrk="0" hangingPunct="1">
        <a:defRPr sz="1256" kern="1200">
          <a:solidFill>
            <a:schemeClr val="tx1"/>
          </a:solidFill>
          <a:latin typeface="+mn-lt"/>
          <a:ea typeface="+mn-ea"/>
          <a:cs typeface="+mn-cs"/>
        </a:defRPr>
      </a:lvl5pPr>
      <a:lvl6pPr marL="1594942" algn="l" defTabSz="637977" rtl="0" eaLnBrk="1" latinLnBrk="0" hangingPunct="1">
        <a:defRPr sz="1256" kern="1200">
          <a:solidFill>
            <a:schemeClr val="tx1"/>
          </a:solidFill>
          <a:latin typeface="+mn-lt"/>
          <a:ea typeface="+mn-ea"/>
          <a:cs typeface="+mn-cs"/>
        </a:defRPr>
      </a:lvl6pPr>
      <a:lvl7pPr marL="1913931" algn="l" defTabSz="637977" rtl="0" eaLnBrk="1" latinLnBrk="0" hangingPunct="1">
        <a:defRPr sz="1256" kern="1200">
          <a:solidFill>
            <a:schemeClr val="tx1"/>
          </a:solidFill>
          <a:latin typeface="+mn-lt"/>
          <a:ea typeface="+mn-ea"/>
          <a:cs typeface="+mn-cs"/>
        </a:defRPr>
      </a:lvl7pPr>
      <a:lvl8pPr marL="2232919" algn="l" defTabSz="637977" rtl="0" eaLnBrk="1" latinLnBrk="0" hangingPunct="1">
        <a:defRPr sz="1256" kern="1200">
          <a:solidFill>
            <a:schemeClr val="tx1"/>
          </a:solidFill>
          <a:latin typeface="+mn-lt"/>
          <a:ea typeface="+mn-ea"/>
          <a:cs typeface="+mn-cs"/>
        </a:defRPr>
      </a:lvl8pPr>
      <a:lvl9pPr marL="2551908" algn="l" defTabSz="637977" rtl="0" eaLnBrk="1" latinLnBrk="0" hangingPunct="1">
        <a:defRPr sz="125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45C8427-928C-0E62-3A7F-2765E3F9C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6387" y="1918447"/>
            <a:ext cx="2888499" cy="28662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34583AB-820D-0741-99BE-CD78552DC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217" y="3154867"/>
            <a:ext cx="795337" cy="836762"/>
          </a:xfrm>
          <a:prstGeom prst="rect">
            <a:avLst/>
          </a:prstGeom>
        </p:spPr>
      </p:pic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2E431403-BD2C-4C0D-C88A-902DEFFA4617}"/>
              </a:ext>
            </a:extLst>
          </p:cNvPr>
          <p:cNvSpPr/>
          <p:nvPr/>
        </p:nvSpPr>
        <p:spPr>
          <a:xfrm rot="17966731">
            <a:off x="155675" y="3691816"/>
            <a:ext cx="681188" cy="1055710"/>
          </a:xfrm>
          <a:custGeom>
            <a:avLst/>
            <a:gdLst>
              <a:gd name="csX0" fmla="*/ 0 w 1227854"/>
              <a:gd name="csY0" fmla="*/ 1058495 h 1058495"/>
              <a:gd name="csX1" fmla="*/ 613927 w 1227854"/>
              <a:gd name="csY1" fmla="*/ 0 h 1058495"/>
              <a:gd name="csX2" fmla="*/ 1227854 w 1227854"/>
              <a:gd name="csY2" fmla="*/ 1058495 h 1058495"/>
              <a:gd name="csX3" fmla="*/ 0 w 1227854"/>
              <a:gd name="csY3" fmla="*/ 1058495 h 1058495"/>
              <a:gd name="csX0" fmla="*/ 0 w 955002"/>
              <a:gd name="csY0" fmla="*/ 1609952 h 1609952"/>
              <a:gd name="csX1" fmla="*/ 341075 w 955002"/>
              <a:gd name="csY1" fmla="*/ 0 h 1609952"/>
              <a:gd name="csX2" fmla="*/ 955002 w 955002"/>
              <a:gd name="csY2" fmla="*/ 1058495 h 1609952"/>
              <a:gd name="csX3" fmla="*/ 0 w 955002"/>
              <a:gd name="csY3" fmla="*/ 1609952 h 1609952"/>
              <a:gd name="csX0" fmla="*/ 0 w 955002"/>
              <a:gd name="csY0" fmla="*/ 1577428 h 1577428"/>
              <a:gd name="csX1" fmla="*/ 370575 w 955002"/>
              <a:gd name="csY1" fmla="*/ 0 h 1577428"/>
              <a:gd name="csX2" fmla="*/ 955002 w 955002"/>
              <a:gd name="csY2" fmla="*/ 1025971 h 1577428"/>
              <a:gd name="csX3" fmla="*/ 0 w 955002"/>
              <a:gd name="csY3" fmla="*/ 1577428 h 1577428"/>
              <a:gd name="csX0" fmla="*/ 0 w 955002"/>
              <a:gd name="csY0" fmla="*/ 1507088 h 1507088"/>
              <a:gd name="csX1" fmla="*/ 410665 w 955002"/>
              <a:gd name="csY1" fmla="*/ 0 h 1507088"/>
              <a:gd name="csX2" fmla="*/ 955002 w 955002"/>
              <a:gd name="csY2" fmla="*/ 955631 h 1507088"/>
              <a:gd name="csX3" fmla="*/ 0 w 955002"/>
              <a:gd name="csY3" fmla="*/ 1507088 h 1507088"/>
              <a:gd name="csX0" fmla="*/ 0 w 963137"/>
              <a:gd name="csY0" fmla="*/ 1492678 h 1492678"/>
              <a:gd name="csX1" fmla="*/ 418800 w 963137"/>
              <a:gd name="csY1" fmla="*/ 0 h 1492678"/>
              <a:gd name="csX2" fmla="*/ 963137 w 963137"/>
              <a:gd name="csY2" fmla="*/ 955631 h 1492678"/>
              <a:gd name="csX3" fmla="*/ 0 w 963137"/>
              <a:gd name="csY3" fmla="*/ 1492678 h 14926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963137" h="1492678">
                <a:moveTo>
                  <a:pt x="0" y="1492678"/>
                </a:moveTo>
                <a:lnTo>
                  <a:pt x="418800" y="0"/>
                </a:lnTo>
                <a:lnTo>
                  <a:pt x="963137" y="955631"/>
                </a:lnTo>
                <a:lnTo>
                  <a:pt x="0" y="1492678"/>
                </a:lnTo>
                <a:close/>
              </a:path>
            </a:pathLst>
          </a:custGeom>
          <a:noFill/>
          <a:ln>
            <a:solidFill>
              <a:srgbClr val="E8AB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91104F-A43B-73CA-5D7A-8152ABE51753}"/>
              </a:ext>
            </a:extLst>
          </p:cNvPr>
          <p:cNvSpPr/>
          <p:nvPr/>
        </p:nvSpPr>
        <p:spPr>
          <a:xfrm>
            <a:off x="805977" y="3987147"/>
            <a:ext cx="797577" cy="797577"/>
          </a:xfrm>
          <a:prstGeom prst="rect">
            <a:avLst/>
          </a:prstGeom>
          <a:solidFill>
            <a:srgbClr val="0194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D82F0A8-A201-6CA7-FD2B-8952FF6B9F7A}"/>
              </a:ext>
            </a:extLst>
          </p:cNvPr>
          <p:cNvSpPr/>
          <p:nvPr/>
        </p:nvSpPr>
        <p:spPr>
          <a:xfrm>
            <a:off x="12334" y="2358418"/>
            <a:ext cx="798125" cy="1628729"/>
          </a:xfrm>
          <a:prstGeom prst="roundRect">
            <a:avLst>
              <a:gd name="adj" fmla="val 50000"/>
            </a:avLst>
          </a:prstGeom>
          <a:solidFill>
            <a:srgbClr val="0553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A1773B-17CD-E75E-5777-6F44A13040E7}"/>
              </a:ext>
            </a:extLst>
          </p:cNvPr>
          <p:cNvSpPr txBox="1"/>
          <p:nvPr/>
        </p:nvSpPr>
        <p:spPr>
          <a:xfrm>
            <a:off x="687445" y="359473"/>
            <a:ext cx="4852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I’M </a:t>
            </a:r>
            <a:r>
              <a:rPr lang="en-US" sz="4400" b="1" dirty="0">
                <a:solidFill>
                  <a:srgbClr val="F5624E"/>
                </a:solidFill>
                <a:latin typeface="Ubuntu" panose="020B0504030602030204" pitchFamily="34" charset="0"/>
              </a:rPr>
              <a:t>SPEAKING AT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55D148-E42D-4E94-BA12-A8BBC3B7A0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9774" y="1182641"/>
            <a:ext cx="3986359" cy="109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65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19D3A7-D11D-626C-DBB6-F4BB8DF73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19CC0-92C0-10C4-4194-989A6329267F}"/>
              </a:ext>
            </a:extLst>
          </p:cNvPr>
          <p:cNvSpPr txBox="1"/>
          <p:nvPr/>
        </p:nvSpPr>
        <p:spPr>
          <a:xfrm>
            <a:off x="687445" y="359473"/>
            <a:ext cx="4852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I’M </a:t>
            </a:r>
            <a:r>
              <a:rPr lang="en-US" sz="4400" b="1" dirty="0">
                <a:solidFill>
                  <a:srgbClr val="F5624E"/>
                </a:solidFill>
                <a:latin typeface="Ubuntu" panose="020B0504030602030204" pitchFamily="34" charset="0"/>
              </a:rPr>
              <a:t>SPEAKING AT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C24205-C719-DD44-A47E-EE0648427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774" y="1182641"/>
            <a:ext cx="3986359" cy="10912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3B5941-71E9-D666-AD0D-A2C95D4E7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3593" y="2392362"/>
            <a:ext cx="3197338" cy="23923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639EE5-83C0-F94B-490B-4285C8A9C3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217" y="3154867"/>
            <a:ext cx="795337" cy="836762"/>
          </a:xfrm>
          <a:prstGeom prst="rect">
            <a:avLst/>
          </a:prstGeom>
        </p:spPr>
      </p:pic>
      <p:sp>
        <p:nvSpPr>
          <p:cNvPr id="11" name="Isosceles Triangle 5">
            <a:extLst>
              <a:ext uri="{FF2B5EF4-FFF2-40B4-BE49-F238E27FC236}">
                <a16:creationId xmlns:a16="http://schemas.microsoft.com/office/drawing/2014/main" id="{802532FB-29E9-3FAA-46AC-A0B2278691D4}"/>
              </a:ext>
            </a:extLst>
          </p:cNvPr>
          <p:cNvSpPr/>
          <p:nvPr/>
        </p:nvSpPr>
        <p:spPr>
          <a:xfrm rot="17966731">
            <a:off x="155675" y="3691816"/>
            <a:ext cx="681188" cy="1055710"/>
          </a:xfrm>
          <a:custGeom>
            <a:avLst/>
            <a:gdLst>
              <a:gd name="csX0" fmla="*/ 0 w 1227854"/>
              <a:gd name="csY0" fmla="*/ 1058495 h 1058495"/>
              <a:gd name="csX1" fmla="*/ 613927 w 1227854"/>
              <a:gd name="csY1" fmla="*/ 0 h 1058495"/>
              <a:gd name="csX2" fmla="*/ 1227854 w 1227854"/>
              <a:gd name="csY2" fmla="*/ 1058495 h 1058495"/>
              <a:gd name="csX3" fmla="*/ 0 w 1227854"/>
              <a:gd name="csY3" fmla="*/ 1058495 h 1058495"/>
              <a:gd name="csX0" fmla="*/ 0 w 955002"/>
              <a:gd name="csY0" fmla="*/ 1609952 h 1609952"/>
              <a:gd name="csX1" fmla="*/ 341075 w 955002"/>
              <a:gd name="csY1" fmla="*/ 0 h 1609952"/>
              <a:gd name="csX2" fmla="*/ 955002 w 955002"/>
              <a:gd name="csY2" fmla="*/ 1058495 h 1609952"/>
              <a:gd name="csX3" fmla="*/ 0 w 955002"/>
              <a:gd name="csY3" fmla="*/ 1609952 h 1609952"/>
              <a:gd name="csX0" fmla="*/ 0 w 955002"/>
              <a:gd name="csY0" fmla="*/ 1577428 h 1577428"/>
              <a:gd name="csX1" fmla="*/ 370575 w 955002"/>
              <a:gd name="csY1" fmla="*/ 0 h 1577428"/>
              <a:gd name="csX2" fmla="*/ 955002 w 955002"/>
              <a:gd name="csY2" fmla="*/ 1025971 h 1577428"/>
              <a:gd name="csX3" fmla="*/ 0 w 955002"/>
              <a:gd name="csY3" fmla="*/ 1577428 h 1577428"/>
              <a:gd name="csX0" fmla="*/ 0 w 955002"/>
              <a:gd name="csY0" fmla="*/ 1507088 h 1507088"/>
              <a:gd name="csX1" fmla="*/ 410665 w 955002"/>
              <a:gd name="csY1" fmla="*/ 0 h 1507088"/>
              <a:gd name="csX2" fmla="*/ 955002 w 955002"/>
              <a:gd name="csY2" fmla="*/ 955631 h 1507088"/>
              <a:gd name="csX3" fmla="*/ 0 w 955002"/>
              <a:gd name="csY3" fmla="*/ 1507088 h 1507088"/>
              <a:gd name="csX0" fmla="*/ 0 w 963137"/>
              <a:gd name="csY0" fmla="*/ 1492678 h 1492678"/>
              <a:gd name="csX1" fmla="*/ 418800 w 963137"/>
              <a:gd name="csY1" fmla="*/ 0 h 1492678"/>
              <a:gd name="csX2" fmla="*/ 963137 w 963137"/>
              <a:gd name="csY2" fmla="*/ 955631 h 1492678"/>
              <a:gd name="csX3" fmla="*/ 0 w 963137"/>
              <a:gd name="csY3" fmla="*/ 1492678 h 14926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963137" h="1492678">
                <a:moveTo>
                  <a:pt x="0" y="1492678"/>
                </a:moveTo>
                <a:lnTo>
                  <a:pt x="418800" y="0"/>
                </a:lnTo>
                <a:lnTo>
                  <a:pt x="963137" y="955631"/>
                </a:lnTo>
                <a:lnTo>
                  <a:pt x="0" y="1492678"/>
                </a:lnTo>
                <a:close/>
              </a:path>
            </a:pathLst>
          </a:custGeom>
          <a:noFill/>
          <a:ln>
            <a:solidFill>
              <a:srgbClr val="E8AB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C1334F-D194-8DCD-8F0F-4DD4508F00B2}"/>
              </a:ext>
            </a:extLst>
          </p:cNvPr>
          <p:cNvSpPr/>
          <p:nvPr/>
        </p:nvSpPr>
        <p:spPr>
          <a:xfrm>
            <a:off x="805977" y="3987147"/>
            <a:ext cx="797577" cy="797577"/>
          </a:xfrm>
          <a:prstGeom prst="rect">
            <a:avLst/>
          </a:prstGeom>
          <a:solidFill>
            <a:srgbClr val="0194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B055981-F235-9EC6-AA09-077FFA06534C}"/>
              </a:ext>
            </a:extLst>
          </p:cNvPr>
          <p:cNvSpPr/>
          <p:nvPr/>
        </p:nvSpPr>
        <p:spPr>
          <a:xfrm>
            <a:off x="12334" y="2358418"/>
            <a:ext cx="798125" cy="1628729"/>
          </a:xfrm>
          <a:prstGeom prst="roundRect">
            <a:avLst>
              <a:gd name="adj" fmla="val 50000"/>
            </a:avLst>
          </a:prstGeom>
          <a:solidFill>
            <a:srgbClr val="0553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57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202E19-9D66-A6B5-9ED6-7E65346F5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8F736B-2D73-095E-BD72-BC2D70E95F59}"/>
              </a:ext>
            </a:extLst>
          </p:cNvPr>
          <p:cNvSpPr txBox="1"/>
          <p:nvPr/>
        </p:nvSpPr>
        <p:spPr>
          <a:xfrm>
            <a:off x="687445" y="359473"/>
            <a:ext cx="48522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Ubuntu" panose="020B0504030602030204" pitchFamily="34" charset="0"/>
              </a:rPr>
              <a:t>I’M </a:t>
            </a:r>
            <a:r>
              <a:rPr lang="en-US" sz="4400" b="1" dirty="0">
                <a:solidFill>
                  <a:srgbClr val="F5624E"/>
                </a:solidFill>
                <a:latin typeface="Ubuntu" panose="020B0504030602030204" pitchFamily="34" charset="0"/>
              </a:rPr>
              <a:t>SPEAKING AT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4AB94F-0692-DF53-79E4-87E6ED345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774" y="1182641"/>
            <a:ext cx="3986359" cy="10912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39AAF3-ABC5-E7CE-A123-D79AEA03DB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217" y="3154867"/>
            <a:ext cx="795337" cy="836762"/>
          </a:xfrm>
          <a:prstGeom prst="rect">
            <a:avLst/>
          </a:prstGeom>
        </p:spPr>
      </p:pic>
      <p:sp>
        <p:nvSpPr>
          <p:cNvPr id="11" name="Isosceles Triangle 5">
            <a:extLst>
              <a:ext uri="{FF2B5EF4-FFF2-40B4-BE49-F238E27FC236}">
                <a16:creationId xmlns:a16="http://schemas.microsoft.com/office/drawing/2014/main" id="{E833F4C3-EA94-C78F-F40A-6FB020C44BFC}"/>
              </a:ext>
            </a:extLst>
          </p:cNvPr>
          <p:cNvSpPr/>
          <p:nvPr/>
        </p:nvSpPr>
        <p:spPr>
          <a:xfrm rot="17966731">
            <a:off x="155675" y="3691816"/>
            <a:ext cx="681188" cy="1055710"/>
          </a:xfrm>
          <a:custGeom>
            <a:avLst/>
            <a:gdLst>
              <a:gd name="csX0" fmla="*/ 0 w 1227854"/>
              <a:gd name="csY0" fmla="*/ 1058495 h 1058495"/>
              <a:gd name="csX1" fmla="*/ 613927 w 1227854"/>
              <a:gd name="csY1" fmla="*/ 0 h 1058495"/>
              <a:gd name="csX2" fmla="*/ 1227854 w 1227854"/>
              <a:gd name="csY2" fmla="*/ 1058495 h 1058495"/>
              <a:gd name="csX3" fmla="*/ 0 w 1227854"/>
              <a:gd name="csY3" fmla="*/ 1058495 h 1058495"/>
              <a:gd name="csX0" fmla="*/ 0 w 955002"/>
              <a:gd name="csY0" fmla="*/ 1609952 h 1609952"/>
              <a:gd name="csX1" fmla="*/ 341075 w 955002"/>
              <a:gd name="csY1" fmla="*/ 0 h 1609952"/>
              <a:gd name="csX2" fmla="*/ 955002 w 955002"/>
              <a:gd name="csY2" fmla="*/ 1058495 h 1609952"/>
              <a:gd name="csX3" fmla="*/ 0 w 955002"/>
              <a:gd name="csY3" fmla="*/ 1609952 h 1609952"/>
              <a:gd name="csX0" fmla="*/ 0 w 955002"/>
              <a:gd name="csY0" fmla="*/ 1577428 h 1577428"/>
              <a:gd name="csX1" fmla="*/ 370575 w 955002"/>
              <a:gd name="csY1" fmla="*/ 0 h 1577428"/>
              <a:gd name="csX2" fmla="*/ 955002 w 955002"/>
              <a:gd name="csY2" fmla="*/ 1025971 h 1577428"/>
              <a:gd name="csX3" fmla="*/ 0 w 955002"/>
              <a:gd name="csY3" fmla="*/ 1577428 h 1577428"/>
              <a:gd name="csX0" fmla="*/ 0 w 955002"/>
              <a:gd name="csY0" fmla="*/ 1507088 h 1507088"/>
              <a:gd name="csX1" fmla="*/ 410665 w 955002"/>
              <a:gd name="csY1" fmla="*/ 0 h 1507088"/>
              <a:gd name="csX2" fmla="*/ 955002 w 955002"/>
              <a:gd name="csY2" fmla="*/ 955631 h 1507088"/>
              <a:gd name="csX3" fmla="*/ 0 w 955002"/>
              <a:gd name="csY3" fmla="*/ 1507088 h 1507088"/>
              <a:gd name="csX0" fmla="*/ 0 w 963137"/>
              <a:gd name="csY0" fmla="*/ 1492678 h 1492678"/>
              <a:gd name="csX1" fmla="*/ 418800 w 963137"/>
              <a:gd name="csY1" fmla="*/ 0 h 1492678"/>
              <a:gd name="csX2" fmla="*/ 963137 w 963137"/>
              <a:gd name="csY2" fmla="*/ 955631 h 1492678"/>
              <a:gd name="csX3" fmla="*/ 0 w 963137"/>
              <a:gd name="csY3" fmla="*/ 1492678 h 14926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963137" h="1492678">
                <a:moveTo>
                  <a:pt x="0" y="1492678"/>
                </a:moveTo>
                <a:lnTo>
                  <a:pt x="418800" y="0"/>
                </a:lnTo>
                <a:lnTo>
                  <a:pt x="963137" y="955631"/>
                </a:lnTo>
                <a:lnTo>
                  <a:pt x="0" y="1492678"/>
                </a:lnTo>
                <a:close/>
              </a:path>
            </a:pathLst>
          </a:custGeom>
          <a:noFill/>
          <a:ln>
            <a:solidFill>
              <a:srgbClr val="E8AB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3FD3B9-A880-BAD4-D92A-DBCB14E75779}"/>
              </a:ext>
            </a:extLst>
          </p:cNvPr>
          <p:cNvSpPr/>
          <p:nvPr/>
        </p:nvSpPr>
        <p:spPr>
          <a:xfrm>
            <a:off x="805977" y="3987147"/>
            <a:ext cx="797577" cy="797577"/>
          </a:xfrm>
          <a:prstGeom prst="rect">
            <a:avLst/>
          </a:prstGeom>
          <a:solidFill>
            <a:srgbClr val="0194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413960E-5A31-7388-160D-BA05F312D715}"/>
              </a:ext>
            </a:extLst>
          </p:cNvPr>
          <p:cNvSpPr/>
          <p:nvPr/>
        </p:nvSpPr>
        <p:spPr>
          <a:xfrm>
            <a:off x="12334" y="2358418"/>
            <a:ext cx="798125" cy="1628729"/>
          </a:xfrm>
          <a:prstGeom prst="roundRect">
            <a:avLst>
              <a:gd name="adj" fmla="val 50000"/>
            </a:avLst>
          </a:prstGeom>
          <a:solidFill>
            <a:srgbClr val="0553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01A16D6-90AE-DFAE-3A58-5B49772EA2D4}"/>
              </a:ext>
            </a:extLst>
          </p:cNvPr>
          <p:cNvSpPr/>
          <p:nvPr/>
        </p:nvSpPr>
        <p:spPr>
          <a:xfrm>
            <a:off x="5423647" y="1483428"/>
            <a:ext cx="3176422" cy="3176422"/>
          </a:xfrm>
          <a:prstGeom prst="ellipse">
            <a:avLst/>
          </a:prstGeom>
          <a:solidFill>
            <a:srgbClr val="F662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608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0189C1-1873-506E-00AF-772B9FFBE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5232" y="2427005"/>
            <a:ext cx="4419545" cy="23128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1B0B3D-B436-CBFB-0AD9-8FAD6BB87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4199" y="71721"/>
            <a:ext cx="4419544" cy="23128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0D7C29-5685-035B-ED46-94CD80D9F6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54" y="2427005"/>
            <a:ext cx="4419545" cy="23128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4E85E5-170A-3F51-A31F-75CCA0F2C10D}"/>
              </a:ext>
            </a:extLst>
          </p:cNvPr>
          <p:cNvSpPr txBox="1"/>
          <p:nvPr/>
        </p:nvSpPr>
        <p:spPr>
          <a:xfrm>
            <a:off x="1060936" y="717176"/>
            <a:ext cx="24781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728519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S Publishing Document" ma:contentTypeID="0x01010056394DD29ED2DA4E8D598D8955C5A39F0B00F8F7C4C01BA1B64E825AB264C78EF505" ma:contentTypeVersion="3" ma:contentTypeDescription="" ma:contentTypeScope="" ma:versionID="6aa7b2c125317e552ead6ab4709e695d">
  <xsd:schema xmlns:xsd="http://www.w3.org/2001/XMLSchema" xmlns:xs="http://www.w3.org/2001/XMLSchema" xmlns:p="http://schemas.microsoft.com/office/2006/metadata/properties" xmlns:ns2="6b8be21d-8368-411b-82dd-0992250f4fa5" targetNamespace="http://schemas.microsoft.com/office/2006/metadata/properties" ma:root="true" ma:fieldsID="d9c4b5489749db4981430d446454b1f2" ns2:_="">
    <xsd:import namespace="6b8be21d-8368-411b-82dd-0992250f4fa5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n2dbedf09f994dc4a8691a9512483f8e" minOccurs="0"/>
                <xsd:element ref="ns2:f9d6da4c1e1d46779fbe51af5255bc3d" minOccurs="0"/>
                <xsd:element ref="ns2:j721ff852de54ef4829de446da705d3a" minOccurs="0"/>
                <xsd:element ref="ns2:e37ee3e2f76f42e49e88518ea10bea65" minOccurs="0"/>
                <xsd:element ref="ns2:l75050a1115849d896ca474caa55a6d8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8be21d-8368-411b-82dd-0992250f4fa5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description="" ma:hidden="true" ma:list="{ba52ea49-6fb5-4ada-aca1-c6b1f8a79582}" ma:internalName="TaxCatchAll" ma:showField="CatchAllData" ma:web="8fbe9674-8557-4beb-98a0-dc881d882a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description="" ma:hidden="true" ma:list="{ba52ea49-6fb5-4ada-aca1-c6b1f8a79582}" ma:internalName="TaxCatchAllLabel" ma:readOnly="true" ma:showField="CatchAllDataLabel" ma:web="8fbe9674-8557-4beb-98a0-dc881d882a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n2dbedf09f994dc4a8691a9512483f8e" ma:index="10" nillable="true" ma:taxonomy="true" ma:internalName="n2dbedf09f994dc4a8691a9512483f8e" ma:taxonomyFieldName="Audiences" ma:displayName="Audiences" ma:default="" ma:fieldId="{72dbedf0-9f99-4dc4-a869-1a9512483f8e}" ma:taxonomyMulti="true" ma:sspId="8439d8d8-53f8-4f5b-9a47-466aad84831d" ma:termSetId="3f6bbcb8-5e33-4494-a648-506ab7a78ac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9d6da4c1e1d46779fbe51af5255bc3d" ma:index="12" nillable="true" ma:taxonomy="true" ma:internalName="f9d6da4c1e1d46779fbe51af5255bc3d" ma:taxonomyFieldName="Year" ma:displayName="Year" ma:default="" ma:fieldId="{f9d6da4c-1e1d-4677-9fbe-51af5255bc3d}" ma:sspId="8439d8d8-53f8-4f5b-9a47-466aad84831d" ma:termSetId="9ba884ce-3fdf-4e10-b4af-2bc7fb05092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721ff852de54ef4829de446da705d3a" ma:index="14" nillable="true" ma:taxonomy="true" ma:internalName="j721ff852de54ef4829de446da705d3a" ma:taxonomyFieldName="Document_x0020_Type" ma:displayName="Document Type" ma:default="" ma:fieldId="{3721ff85-2de5-4ef4-829d-e446da705d3a}" ma:taxonomyMulti="true" ma:sspId="8439d8d8-53f8-4f5b-9a47-466aad84831d" ma:termSetId="531134ff-1da1-4b71-9f8b-01ad381eb76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37ee3e2f76f42e49e88518ea10bea65" ma:index="16" nillable="true" ma:taxonomy="true" ma:internalName="e37ee3e2f76f42e49e88518ea10bea65" ma:taxonomyFieldName="ASIS_x0020_Departments" ma:displayName="ASIS Departments" ma:default="" ma:fieldId="{e37ee3e2-f76f-42e4-9e88-518ea10bea65}" ma:taxonomyMulti="true" ma:sspId="8439d8d8-53f8-4f5b-9a47-466aad84831d" ma:termSetId="8ed8c9ea-7052-4c1d-a4d7-b9c10bffea6f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l75050a1115849d896ca474caa55a6d8" ma:index="18" nillable="true" ma:taxonomy="true" ma:internalName="l75050a1115849d896ca474caa55a6d8" ma:taxonomyFieldName="Publishing" ma:displayName="Publishing" ma:default="" ma:fieldId="{575050a1-1158-49d8-96ca-474caa55a6d8}" ma:taxonomyMulti="true" ma:sspId="8439d8d8-53f8-4f5b-9a47-466aad84831d" ma:termSetId="574d65c6-f306-4509-b377-3eaa166fec30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1685F4B6989A4E85B47D13A5F1F23C" ma:contentTypeVersion="33" ma:contentTypeDescription="Create a new document." ma:contentTypeScope="" ma:versionID="63013bf93209074a839fd4845828e9f6">
  <xsd:schema xmlns:xsd="http://www.w3.org/2001/XMLSchema" xmlns:xs="http://www.w3.org/2001/XMLSchema" xmlns:p="http://schemas.microsoft.com/office/2006/metadata/properties" xmlns:ns1="http://schemas.microsoft.com/sharepoint/v3" xmlns:ns2="95d51b92-9fee-4a0d-8a80-00660e329e91" xmlns:ns3="1720426b-eec5-4647-855d-1d89ae2cb736" xmlns:ns4="6b8be21d-8368-411b-82dd-0992250f4fa5" targetNamespace="http://schemas.microsoft.com/office/2006/metadata/properties" ma:root="true" ma:fieldsID="7d53c1320c6f054c60cd2dce37a84a9e" ns1:_="" ns2:_="" ns3:_="" ns4:_="">
    <xsd:import namespace="http://schemas.microsoft.com/sharepoint/v3"/>
    <xsd:import namespace="95d51b92-9fee-4a0d-8a80-00660e329e91"/>
    <xsd:import namespace="1720426b-eec5-4647-855d-1d89ae2cb736"/>
    <xsd:import namespace="6b8be21d-8368-411b-82dd-0992250f4f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4:TaxCatchAll" minOccurs="0"/>
                <xsd:element ref="ns2:kec0a971b395403fbc227f739296bf70" minOccurs="0"/>
                <xsd:element ref="ns2:URL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d51b92-9fee-4a0d-8a80-00660e329e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kec0a971b395403fbc227f739296bf70" ma:index="23" nillable="true" ma:taxonomy="true" ma:internalName="kec0a971b395403fbc227f739296bf70" ma:taxonomyFieldName="Tagging_x0020_test" ma:displayName="CSO Tags" ma:default="" ma:fieldId="{4ec0a971-b395-403f-bc22-7f739296bf70}" ma:taxonomyMulti="true" ma:sspId="8439d8d8-53f8-4f5b-9a47-466aad84831d" ma:termSetId="6e63baeb-7b15-4647-95c3-81e7b455e372" ma:anchorId="fead8868-e808-4a66-ac2b-47dd57b66627" ma:open="false" ma:isKeyword="false">
      <xsd:complexType>
        <xsd:sequence>
          <xsd:element ref="pc:Terms" minOccurs="0" maxOccurs="1"/>
        </xsd:sequence>
      </xsd:complexType>
    </xsd:element>
    <xsd:element name="URL" ma:index="24" nillable="true" ma:displayName="URL" ma:format="Hyperlink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8439d8d8-53f8-4f5b-9a47-466aad8483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20426b-eec5-4647-855d-1d89ae2cb73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8be21d-8368-411b-82dd-0992250f4fa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14e80458-9a99-4864-b9a3-8cb4092bb70f}" ma:internalName="TaxCatchAll" ma:showField="CatchAllData" ma:web="1720426b-eec5-4647-855d-1d89ae2cb7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b8be21d-8368-411b-82dd-0992250f4fa5" xsi:nil="true"/>
    <_ip_UnifiedCompliancePolicyUIAction xmlns="http://schemas.microsoft.com/sharepoint/v3" xsi:nil="true"/>
    <URL xmlns="95d51b92-9fee-4a0d-8a80-00660e329e91">
      <Url xsi:nil="true"/>
      <Description xsi:nil="true"/>
    </URL>
    <lcf76f155ced4ddcb4097134ff3c332f xmlns="95d51b92-9fee-4a0d-8a80-00660e329e91">
      <Terms xmlns="http://schemas.microsoft.com/office/infopath/2007/PartnerControls"/>
    </lcf76f155ced4ddcb4097134ff3c332f>
    <_ip_UnifiedCompliancePolicyProperties xmlns="http://schemas.microsoft.com/sharepoint/v3" xsi:nil="true"/>
    <kec0a971b395403fbc227f739296bf70 xmlns="95d51b92-9fee-4a0d-8a80-00660e329e91">
      <Terms xmlns="http://schemas.microsoft.com/office/infopath/2007/PartnerControls"/>
    </kec0a971b395403fbc227f739296bf70>
  </documentManagement>
</p:properties>
</file>

<file path=customXml/itemProps1.xml><?xml version="1.0" encoding="utf-8"?>
<ds:datastoreItem xmlns:ds="http://schemas.openxmlformats.org/officeDocument/2006/customXml" ds:itemID="{EDDA06D3-F091-4E4F-A1B8-B9997079CE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8be21d-8368-411b-82dd-0992250f4f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1B1D619-BB57-4771-84D1-C38C229AAF0E}"/>
</file>

<file path=customXml/itemProps3.xml><?xml version="1.0" encoding="utf-8"?>
<ds:datastoreItem xmlns:ds="http://schemas.openxmlformats.org/officeDocument/2006/customXml" ds:itemID="{06D41F7A-5FE3-4E31-8F3A-AD3FBA8D74D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4BB2668-5C0D-4AC3-A880-EE79C9F7D118}">
  <ds:schemaRefs>
    <ds:schemaRef ds:uri="http://schemas.microsoft.com/office/2006/metadata/properties"/>
    <ds:schemaRef ds:uri="http://schemas.microsoft.com/office/infopath/2007/PartnerControls"/>
    <ds:schemaRef ds:uri="6b8be21d-8368-411b-82dd-0992250f4f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3756</TotalTime>
  <Words>10</Words>
  <Application>Microsoft Office PowerPoint</Application>
  <PresentationFormat>Custom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Ubuntu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6</cp:revision>
  <dcterms:created xsi:type="dcterms:W3CDTF">2025-12-23T15:36:25Z</dcterms:created>
  <dcterms:modified xsi:type="dcterms:W3CDTF">2026-09-28T19:22:13Z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0x010100521685F4B6989A4E85B47D13A5F1F23C</vt:lpwstr>
  </property>
</Properties>
</file>