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5"/>
  </p:sldMasterIdLst>
  <p:notesMasterIdLst>
    <p:notesMasterId r:id="rId10"/>
  </p:notesMasterIdLst>
  <p:sldIdLst>
    <p:sldId id="256" r:id="rId6"/>
    <p:sldId id="257" r:id="rId7"/>
    <p:sldId id="258" r:id="rId8"/>
    <p:sldId id="259" r:id="rId9"/>
  </p:sldIdLst>
  <p:sldSz cx="13716000" cy="13716000"/>
  <p:notesSz cx="6858000" cy="9144000"/>
  <p:defaultTextStyle>
    <a:defPPr>
      <a:defRPr lang="en-US"/>
    </a:defPPr>
    <a:lvl1pPr marL="0" algn="l" defTabSz="45703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038" algn="l" defTabSz="45703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078" algn="l" defTabSz="45703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116" algn="l" defTabSz="45703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156" algn="l" defTabSz="45703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194" algn="l" defTabSz="45703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2234" algn="l" defTabSz="45703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199272" algn="l" defTabSz="45703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6312" algn="l" defTabSz="45703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553F1"/>
    <a:srgbClr val="F6624E"/>
    <a:srgbClr val="F7624E"/>
    <a:srgbClr val="E46B56"/>
    <a:srgbClr val="4192A4"/>
    <a:srgbClr val="DFAD44"/>
    <a:srgbClr val="6746F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9E44EF1-877B-4FCD-B815-D5CBCF1B6059}" v="1" dt="2026-09-21T16:25:36.34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417"/>
    <p:restoredTop sz="94743"/>
  </p:normalViewPr>
  <p:slideViewPr>
    <p:cSldViewPr snapToGrid="0">
      <p:cViewPr varScale="1">
        <p:scale>
          <a:sx n="35" d="100"/>
          <a:sy n="35" d="100"/>
        </p:scale>
        <p:origin x="1764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presProps" Target="presProps.xml"/><Relationship Id="rId5" Type="http://schemas.openxmlformats.org/officeDocument/2006/relationships/slideMaster" Target="slideMasters/slideMaster1.xml"/><Relationship Id="rId15" Type="http://schemas.microsoft.com/office/2015/10/relationships/revisionInfo" Target="revisionInfo.xml"/><Relationship Id="rId10" Type="http://schemas.openxmlformats.org/officeDocument/2006/relationships/notesMaster" Target="notesMasters/notesMaster1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79FCAC1-BEE5-134A-893D-463C3BAF2588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885950" y="1143000"/>
            <a:ext cx="30861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F3ED3CA-8A15-8C48-88EC-461AEE8248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62129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316273" rtl="0" eaLnBrk="1" latinLnBrk="0" hangingPunct="1">
      <a:defRPr sz="1725" kern="1200">
        <a:solidFill>
          <a:schemeClr val="tx1"/>
        </a:solidFill>
        <a:latin typeface="+mn-lt"/>
        <a:ea typeface="+mn-ea"/>
        <a:cs typeface="+mn-cs"/>
      </a:defRPr>
    </a:lvl1pPr>
    <a:lvl2pPr marL="658136" algn="l" defTabSz="1316273" rtl="0" eaLnBrk="1" latinLnBrk="0" hangingPunct="1">
      <a:defRPr sz="1725" kern="1200">
        <a:solidFill>
          <a:schemeClr val="tx1"/>
        </a:solidFill>
        <a:latin typeface="+mn-lt"/>
        <a:ea typeface="+mn-ea"/>
        <a:cs typeface="+mn-cs"/>
      </a:defRPr>
    </a:lvl2pPr>
    <a:lvl3pPr marL="1316273" algn="l" defTabSz="1316273" rtl="0" eaLnBrk="1" latinLnBrk="0" hangingPunct="1">
      <a:defRPr sz="1725" kern="1200">
        <a:solidFill>
          <a:schemeClr val="tx1"/>
        </a:solidFill>
        <a:latin typeface="+mn-lt"/>
        <a:ea typeface="+mn-ea"/>
        <a:cs typeface="+mn-cs"/>
      </a:defRPr>
    </a:lvl3pPr>
    <a:lvl4pPr marL="1974407" algn="l" defTabSz="1316273" rtl="0" eaLnBrk="1" latinLnBrk="0" hangingPunct="1">
      <a:defRPr sz="1725" kern="1200">
        <a:solidFill>
          <a:schemeClr val="tx1"/>
        </a:solidFill>
        <a:latin typeface="+mn-lt"/>
        <a:ea typeface="+mn-ea"/>
        <a:cs typeface="+mn-cs"/>
      </a:defRPr>
    </a:lvl4pPr>
    <a:lvl5pPr marL="2632543" algn="l" defTabSz="1316273" rtl="0" eaLnBrk="1" latinLnBrk="0" hangingPunct="1">
      <a:defRPr sz="1725" kern="1200">
        <a:solidFill>
          <a:schemeClr val="tx1"/>
        </a:solidFill>
        <a:latin typeface="+mn-lt"/>
        <a:ea typeface="+mn-ea"/>
        <a:cs typeface="+mn-cs"/>
      </a:defRPr>
    </a:lvl5pPr>
    <a:lvl6pPr marL="3290680" algn="l" defTabSz="1316273" rtl="0" eaLnBrk="1" latinLnBrk="0" hangingPunct="1">
      <a:defRPr sz="1725" kern="1200">
        <a:solidFill>
          <a:schemeClr val="tx1"/>
        </a:solidFill>
        <a:latin typeface="+mn-lt"/>
        <a:ea typeface="+mn-ea"/>
        <a:cs typeface="+mn-cs"/>
      </a:defRPr>
    </a:lvl6pPr>
    <a:lvl7pPr marL="3948816" algn="l" defTabSz="1316273" rtl="0" eaLnBrk="1" latinLnBrk="0" hangingPunct="1">
      <a:defRPr sz="1725" kern="1200">
        <a:solidFill>
          <a:schemeClr val="tx1"/>
        </a:solidFill>
        <a:latin typeface="+mn-lt"/>
        <a:ea typeface="+mn-ea"/>
        <a:cs typeface="+mn-cs"/>
      </a:defRPr>
    </a:lvl7pPr>
    <a:lvl8pPr marL="4606953" algn="l" defTabSz="1316273" rtl="0" eaLnBrk="1" latinLnBrk="0" hangingPunct="1">
      <a:defRPr sz="1725" kern="1200">
        <a:solidFill>
          <a:schemeClr val="tx1"/>
        </a:solidFill>
        <a:latin typeface="+mn-lt"/>
        <a:ea typeface="+mn-ea"/>
        <a:cs typeface="+mn-cs"/>
      </a:defRPr>
    </a:lvl8pPr>
    <a:lvl9pPr marL="5265087" algn="l" defTabSz="1316273" rtl="0" eaLnBrk="1" latinLnBrk="0" hangingPunct="1">
      <a:defRPr sz="1725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28700" y="2244730"/>
            <a:ext cx="11658600" cy="4775198"/>
          </a:xfrm>
        </p:spPr>
        <p:txBody>
          <a:bodyPr anchor="b"/>
          <a:lstStyle>
            <a:lvl1pPr algn="ctr">
              <a:defRPr sz="9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14500" y="7204075"/>
            <a:ext cx="10287000" cy="3311525"/>
          </a:xfrm>
        </p:spPr>
        <p:txBody>
          <a:bodyPr/>
          <a:lstStyle>
            <a:lvl1pPr marL="0" indent="0" algn="ctr">
              <a:buNone/>
              <a:defRPr sz="3600"/>
            </a:lvl1pPr>
            <a:lvl2pPr marL="685764" indent="0" algn="ctr">
              <a:buNone/>
              <a:defRPr sz="2995"/>
            </a:lvl2pPr>
            <a:lvl3pPr marL="1371535" indent="0" algn="ctr">
              <a:buNone/>
              <a:defRPr sz="2700"/>
            </a:lvl3pPr>
            <a:lvl4pPr marL="2057299" indent="0" algn="ctr">
              <a:buNone/>
              <a:defRPr sz="2398"/>
            </a:lvl4pPr>
            <a:lvl5pPr marL="2743063" indent="0" algn="ctr">
              <a:buNone/>
              <a:defRPr sz="2398"/>
            </a:lvl5pPr>
            <a:lvl6pPr marL="3428827" indent="0" algn="ctr">
              <a:buNone/>
              <a:defRPr sz="2398"/>
            </a:lvl6pPr>
            <a:lvl7pPr marL="4114591" indent="0" algn="ctr">
              <a:buNone/>
              <a:defRPr sz="2398"/>
            </a:lvl7pPr>
            <a:lvl8pPr marL="4800362" indent="0" algn="ctr">
              <a:buNone/>
              <a:defRPr sz="2398"/>
            </a:lvl8pPr>
            <a:lvl9pPr marL="5486126" indent="0" algn="ctr">
              <a:buNone/>
              <a:defRPr sz="2398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125A7-CAA5-A642-9119-9EA170FF529B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D8BAC0-B05D-DD43-94FA-75D69E9536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10407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125A7-CAA5-A642-9119-9EA170FF529B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D8BAC0-B05D-DD43-94FA-75D69E9536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42710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5832" y="3419485"/>
            <a:ext cx="11830050" cy="5705474"/>
          </a:xfrm>
        </p:spPr>
        <p:txBody>
          <a:bodyPr anchor="b"/>
          <a:lstStyle>
            <a:lvl1pPr>
              <a:defRPr sz="9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35832" y="9178934"/>
            <a:ext cx="11830050" cy="3000370"/>
          </a:xfrm>
        </p:spPr>
        <p:txBody>
          <a:bodyPr/>
          <a:lstStyle>
            <a:lvl1pPr marL="0" indent="0">
              <a:buNone/>
              <a:defRPr sz="3600">
                <a:solidFill>
                  <a:schemeClr val="tx1">
                    <a:tint val="82000"/>
                  </a:schemeClr>
                </a:solidFill>
              </a:defRPr>
            </a:lvl1pPr>
            <a:lvl2pPr marL="685764" indent="0">
              <a:buNone/>
              <a:defRPr sz="2995">
                <a:solidFill>
                  <a:schemeClr val="tx1">
                    <a:tint val="82000"/>
                  </a:schemeClr>
                </a:solidFill>
              </a:defRPr>
            </a:lvl2pPr>
            <a:lvl3pPr marL="1371535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3pPr>
            <a:lvl4pPr marL="2057299" indent="0">
              <a:buNone/>
              <a:defRPr sz="2398">
                <a:solidFill>
                  <a:schemeClr val="tx1">
                    <a:tint val="82000"/>
                  </a:schemeClr>
                </a:solidFill>
              </a:defRPr>
            </a:lvl4pPr>
            <a:lvl5pPr marL="2743063" indent="0">
              <a:buNone/>
              <a:defRPr sz="2398">
                <a:solidFill>
                  <a:schemeClr val="tx1">
                    <a:tint val="82000"/>
                  </a:schemeClr>
                </a:solidFill>
              </a:defRPr>
            </a:lvl5pPr>
            <a:lvl6pPr marL="3428827" indent="0">
              <a:buNone/>
              <a:defRPr sz="2398">
                <a:solidFill>
                  <a:schemeClr val="tx1">
                    <a:tint val="82000"/>
                  </a:schemeClr>
                </a:solidFill>
              </a:defRPr>
            </a:lvl6pPr>
            <a:lvl7pPr marL="4114591" indent="0">
              <a:buNone/>
              <a:defRPr sz="2398">
                <a:solidFill>
                  <a:schemeClr val="tx1">
                    <a:tint val="82000"/>
                  </a:schemeClr>
                </a:solidFill>
              </a:defRPr>
            </a:lvl7pPr>
            <a:lvl8pPr marL="4800362" indent="0">
              <a:buNone/>
              <a:defRPr sz="2398">
                <a:solidFill>
                  <a:schemeClr val="tx1">
                    <a:tint val="82000"/>
                  </a:schemeClr>
                </a:solidFill>
              </a:defRPr>
            </a:lvl8pPr>
            <a:lvl9pPr marL="5486126" indent="0">
              <a:buNone/>
              <a:defRPr sz="2398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125A7-CAA5-A642-9119-9EA170FF529B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D8BAC0-B05D-DD43-94FA-75D69E9536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69012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42975" y="3651253"/>
            <a:ext cx="5829300" cy="87026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943725" y="3651253"/>
            <a:ext cx="5829300" cy="87026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125A7-CAA5-A642-9119-9EA170FF529B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D8BAC0-B05D-DD43-94FA-75D69E9536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65177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730253"/>
            <a:ext cx="11830050" cy="265112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4763" y="3362328"/>
            <a:ext cx="5802510" cy="1647821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764" indent="0">
              <a:buNone/>
              <a:defRPr sz="2995" b="1"/>
            </a:lvl2pPr>
            <a:lvl3pPr marL="1371535" indent="0">
              <a:buNone/>
              <a:defRPr sz="2700" b="1"/>
            </a:lvl3pPr>
            <a:lvl4pPr marL="2057299" indent="0">
              <a:buNone/>
              <a:defRPr sz="2398" b="1"/>
            </a:lvl4pPr>
            <a:lvl5pPr marL="2743063" indent="0">
              <a:buNone/>
              <a:defRPr sz="2398" b="1"/>
            </a:lvl5pPr>
            <a:lvl6pPr marL="3428827" indent="0">
              <a:buNone/>
              <a:defRPr sz="2398" b="1"/>
            </a:lvl6pPr>
            <a:lvl7pPr marL="4114591" indent="0">
              <a:buNone/>
              <a:defRPr sz="2398" b="1"/>
            </a:lvl7pPr>
            <a:lvl8pPr marL="4800362" indent="0">
              <a:buNone/>
              <a:defRPr sz="2398" b="1"/>
            </a:lvl8pPr>
            <a:lvl9pPr marL="5486126" indent="0">
              <a:buNone/>
              <a:defRPr sz="2398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44763" y="5010153"/>
            <a:ext cx="5802510" cy="736917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943729" y="3362328"/>
            <a:ext cx="5831087" cy="1647821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764" indent="0">
              <a:buNone/>
              <a:defRPr sz="2995" b="1"/>
            </a:lvl2pPr>
            <a:lvl3pPr marL="1371535" indent="0">
              <a:buNone/>
              <a:defRPr sz="2700" b="1"/>
            </a:lvl3pPr>
            <a:lvl4pPr marL="2057299" indent="0">
              <a:buNone/>
              <a:defRPr sz="2398" b="1"/>
            </a:lvl4pPr>
            <a:lvl5pPr marL="2743063" indent="0">
              <a:buNone/>
              <a:defRPr sz="2398" b="1"/>
            </a:lvl5pPr>
            <a:lvl6pPr marL="3428827" indent="0">
              <a:buNone/>
              <a:defRPr sz="2398" b="1"/>
            </a:lvl6pPr>
            <a:lvl7pPr marL="4114591" indent="0">
              <a:buNone/>
              <a:defRPr sz="2398" b="1"/>
            </a:lvl7pPr>
            <a:lvl8pPr marL="4800362" indent="0">
              <a:buNone/>
              <a:defRPr sz="2398" b="1"/>
            </a:lvl8pPr>
            <a:lvl9pPr marL="5486126" indent="0">
              <a:buNone/>
              <a:defRPr sz="2398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943729" y="5010153"/>
            <a:ext cx="5831087" cy="736917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125A7-CAA5-A642-9119-9EA170FF529B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D8BAC0-B05D-DD43-94FA-75D69E9536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36663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125A7-CAA5-A642-9119-9EA170FF529B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D8BAC0-B05D-DD43-94FA-75D69E9536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58503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125A7-CAA5-A642-9119-9EA170FF529B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D8BAC0-B05D-DD43-94FA-75D69E9536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85406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3" y="914400"/>
            <a:ext cx="4423767" cy="3200400"/>
          </a:xfrm>
        </p:spPr>
        <p:txBody>
          <a:bodyPr anchor="b"/>
          <a:lstStyle>
            <a:lvl1pPr>
              <a:defRPr sz="4802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31088" y="1974856"/>
            <a:ext cx="6943725" cy="9747252"/>
          </a:xfrm>
        </p:spPr>
        <p:txBody>
          <a:bodyPr/>
          <a:lstStyle>
            <a:lvl1pPr>
              <a:defRPr sz="4802"/>
            </a:lvl1pPr>
            <a:lvl2pPr>
              <a:defRPr sz="4198"/>
            </a:lvl2pPr>
            <a:lvl3pPr>
              <a:defRPr sz="3600"/>
            </a:lvl3pPr>
            <a:lvl4pPr>
              <a:defRPr sz="2995"/>
            </a:lvl4pPr>
            <a:lvl5pPr>
              <a:defRPr sz="2995"/>
            </a:lvl5pPr>
            <a:lvl6pPr>
              <a:defRPr sz="2995"/>
            </a:lvl6pPr>
            <a:lvl7pPr>
              <a:defRPr sz="2995"/>
            </a:lvl7pPr>
            <a:lvl8pPr>
              <a:defRPr sz="2995"/>
            </a:lvl8pPr>
            <a:lvl9pPr>
              <a:defRPr sz="2995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44763" y="4114800"/>
            <a:ext cx="4423767" cy="7623173"/>
          </a:xfrm>
        </p:spPr>
        <p:txBody>
          <a:bodyPr/>
          <a:lstStyle>
            <a:lvl1pPr marL="0" indent="0">
              <a:buNone/>
              <a:defRPr sz="2398"/>
            </a:lvl1pPr>
            <a:lvl2pPr marL="685764" indent="0">
              <a:buNone/>
              <a:defRPr sz="2095"/>
            </a:lvl2pPr>
            <a:lvl3pPr marL="1371535" indent="0">
              <a:buNone/>
              <a:defRPr sz="1800"/>
            </a:lvl3pPr>
            <a:lvl4pPr marL="2057299" indent="0">
              <a:buNone/>
              <a:defRPr sz="1498"/>
            </a:lvl4pPr>
            <a:lvl5pPr marL="2743063" indent="0">
              <a:buNone/>
              <a:defRPr sz="1498"/>
            </a:lvl5pPr>
            <a:lvl6pPr marL="3428827" indent="0">
              <a:buNone/>
              <a:defRPr sz="1498"/>
            </a:lvl6pPr>
            <a:lvl7pPr marL="4114591" indent="0">
              <a:buNone/>
              <a:defRPr sz="1498"/>
            </a:lvl7pPr>
            <a:lvl8pPr marL="4800362" indent="0">
              <a:buNone/>
              <a:defRPr sz="1498"/>
            </a:lvl8pPr>
            <a:lvl9pPr marL="5486126" indent="0">
              <a:buNone/>
              <a:defRPr sz="1498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125A7-CAA5-A642-9119-9EA170FF529B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D8BAC0-B05D-DD43-94FA-75D69E9536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18112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3" y="914400"/>
            <a:ext cx="4423767" cy="3200400"/>
          </a:xfrm>
        </p:spPr>
        <p:txBody>
          <a:bodyPr anchor="b"/>
          <a:lstStyle>
            <a:lvl1pPr>
              <a:defRPr sz="4802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831088" y="1974856"/>
            <a:ext cx="6943725" cy="9747252"/>
          </a:xfrm>
        </p:spPr>
        <p:txBody>
          <a:bodyPr anchor="t"/>
          <a:lstStyle>
            <a:lvl1pPr marL="0" indent="0">
              <a:buNone/>
              <a:defRPr sz="4802"/>
            </a:lvl1pPr>
            <a:lvl2pPr marL="685764" indent="0">
              <a:buNone/>
              <a:defRPr sz="4198"/>
            </a:lvl2pPr>
            <a:lvl3pPr marL="1371535" indent="0">
              <a:buNone/>
              <a:defRPr sz="3600"/>
            </a:lvl3pPr>
            <a:lvl4pPr marL="2057299" indent="0">
              <a:buNone/>
              <a:defRPr sz="2995"/>
            </a:lvl4pPr>
            <a:lvl5pPr marL="2743063" indent="0">
              <a:buNone/>
              <a:defRPr sz="2995"/>
            </a:lvl5pPr>
            <a:lvl6pPr marL="3428827" indent="0">
              <a:buNone/>
              <a:defRPr sz="2995"/>
            </a:lvl6pPr>
            <a:lvl7pPr marL="4114591" indent="0">
              <a:buNone/>
              <a:defRPr sz="2995"/>
            </a:lvl7pPr>
            <a:lvl8pPr marL="4800362" indent="0">
              <a:buNone/>
              <a:defRPr sz="2995"/>
            </a:lvl8pPr>
            <a:lvl9pPr marL="5486126" indent="0">
              <a:buNone/>
              <a:defRPr sz="2995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44763" y="4114800"/>
            <a:ext cx="4423767" cy="7623173"/>
          </a:xfrm>
        </p:spPr>
        <p:txBody>
          <a:bodyPr/>
          <a:lstStyle>
            <a:lvl1pPr marL="0" indent="0">
              <a:buNone/>
              <a:defRPr sz="2398"/>
            </a:lvl1pPr>
            <a:lvl2pPr marL="685764" indent="0">
              <a:buNone/>
              <a:defRPr sz="2095"/>
            </a:lvl2pPr>
            <a:lvl3pPr marL="1371535" indent="0">
              <a:buNone/>
              <a:defRPr sz="1800"/>
            </a:lvl3pPr>
            <a:lvl4pPr marL="2057299" indent="0">
              <a:buNone/>
              <a:defRPr sz="1498"/>
            </a:lvl4pPr>
            <a:lvl5pPr marL="2743063" indent="0">
              <a:buNone/>
              <a:defRPr sz="1498"/>
            </a:lvl5pPr>
            <a:lvl6pPr marL="3428827" indent="0">
              <a:buNone/>
              <a:defRPr sz="1498"/>
            </a:lvl6pPr>
            <a:lvl7pPr marL="4114591" indent="0">
              <a:buNone/>
              <a:defRPr sz="1498"/>
            </a:lvl7pPr>
            <a:lvl8pPr marL="4800362" indent="0">
              <a:buNone/>
              <a:defRPr sz="1498"/>
            </a:lvl8pPr>
            <a:lvl9pPr marL="5486126" indent="0">
              <a:buNone/>
              <a:defRPr sz="1498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125A7-CAA5-A642-9119-9EA170FF529B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D8BAC0-B05D-DD43-94FA-75D69E9536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23313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125A7-CAA5-A642-9119-9EA170FF529B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D8BAC0-B05D-DD43-94FA-75D69E9536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82070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815516" y="730256"/>
            <a:ext cx="2957513" cy="11623673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42979" y="730256"/>
            <a:ext cx="8701088" cy="1162367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125A7-CAA5-A642-9119-9EA170FF529B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D8BAC0-B05D-DD43-94FA-75D69E9536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03589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42975" y="730253"/>
            <a:ext cx="11830050" cy="2651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2975" y="3651253"/>
            <a:ext cx="11830050" cy="87026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42975" y="12712705"/>
            <a:ext cx="3086100" cy="73024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07125A7-CAA5-A642-9119-9EA170FF529B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43425" y="12712705"/>
            <a:ext cx="4629150" cy="73024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686925" y="12712705"/>
            <a:ext cx="3086100" cy="73024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2D8BAC0-B05D-DD43-94FA-75D69E9536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45148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371535" rtl="0" eaLnBrk="1" latinLnBrk="0" hangingPunct="1">
        <a:lnSpc>
          <a:spcPct val="90000"/>
        </a:lnSpc>
        <a:spcBef>
          <a:spcPct val="0"/>
        </a:spcBef>
        <a:buNone/>
        <a:defRPr sz="6602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86" indent="-342886" algn="l" defTabSz="1371535" rtl="0" eaLnBrk="1" latinLnBrk="0" hangingPunct="1">
        <a:lnSpc>
          <a:spcPct val="90000"/>
        </a:lnSpc>
        <a:spcBef>
          <a:spcPts val="1498"/>
        </a:spcBef>
        <a:buFont typeface="Arial" panose="020B0604020202020204" pitchFamily="34" charset="0"/>
        <a:buChar char="•"/>
        <a:defRPr sz="4198" kern="1200">
          <a:solidFill>
            <a:schemeClr val="tx1"/>
          </a:solidFill>
          <a:latin typeface="+mn-lt"/>
          <a:ea typeface="+mn-ea"/>
          <a:cs typeface="+mn-cs"/>
        </a:defRPr>
      </a:lvl1pPr>
      <a:lvl2pPr marL="1028650" indent="-342886" algn="l" defTabSz="1371535" rtl="0" eaLnBrk="1" latinLnBrk="0" hangingPunct="1">
        <a:lnSpc>
          <a:spcPct val="90000"/>
        </a:lnSpc>
        <a:spcBef>
          <a:spcPts val="749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414" indent="-342886" algn="l" defTabSz="1371535" rtl="0" eaLnBrk="1" latinLnBrk="0" hangingPunct="1">
        <a:lnSpc>
          <a:spcPct val="90000"/>
        </a:lnSpc>
        <a:spcBef>
          <a:spcPts val="749"/>
        </a:spcBef>
        <a:buFont typeface="Arial" panose="020B0604020202020204" pitchFamily="34" charset="0"/>
        <a:buChar char="•"/>
        <a:defRPr sz="2995" kern="1200">
          <a:solidFill>
            <a:schemeClr val="tx1"/>
          </a:solidFill>
          <a:latin typeface="+mn-lt"/>
          <a:ea typeface="+mn-ea"/>
          <a:cs typeface="+mn-cs"/>
        </a:defRPr>
      </a:lvl3pPr>
      <a:lvl4pPr marL="2400178" indent="-342886" algn="l" defTabSz="1371535" rtl="0" eaLnBrk="1" latinLnBrk="0" hangingPunct="1">
        <a:lnSpc>
          <a:spcPct val="90000"/>
        </a:lnSpc>
        <a:spcBef>
          <a:spcPts val="749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5949" indent="-342886" algn="l" defTabSz="1371535" rtl="0" eaLnBrk="1" latinLnBrk="0" hangingPunct="1">
        <a:lnSpc>
          <a:spcPct val="90000"/>
        </a:lnSpc>
        <a:spcBef>
          <a:spcPts val="749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713" indent="-342886" algn="l" defTabSz="1371535" rtl="0" eaLnBrk="1" latinLnBrk="0" hangingPunct="1">
        <a:lnSpc>
          <a:spcPct val="90000"/>
        </a:lnSpc>
        <a:spcBef>
          <a:spcPts val="749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477" indent="-342886" algn="l" defTabSz="1371535" rtl="0" eaLnBrk="1" latinLnBrk="0" hangingPunct="1">
        <a:lnSpc>
          <a:spcPct val="90000"/>
        </a:lnSpc>
        <a:spcBef>
          <a:spcPts val="749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241" indent="-342886" algn="l" defTabSz="1371535" rtl="0" eaLnBrk="1" latinLnBrk="0" hangingPunct="1">
        <a:lnSpc>
          <a:spcPct val="90000"/>
        </a:lnSpc>
        <a:spcBef>
          <a:spcPts val="749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012" indent="-342886" algn="l" defTabSz="1371535" rtl="0" eaLnBrk="1" latinLnBrk="0" hangingPunct="1">
        <a:lnSpc>
          <a:spcPct val="90000"/>
        </a:lnSpc>
        <a:spcBef>
          <a:spcPts val="749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535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64" algn="l" defTabSz="1371535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535" algn="l" defTabSz="1371535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299" algn="l" defTabSz="1371535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063" algn="l" defTabSz="1371535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8827" algn="l" defTabSz="1371535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591" algn="l" defTabSz="1371535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362" algn="l" defTabSz="1371535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126" algn="l" defTabSz="1371535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8EF2BBCB-3011-1BFD-78D7-B4341D9A25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7" y="857"/>
            <a:ext cx="13714286" cy="13714286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251671FA-48FF-026C-619B-4719E41B3148}"/>
              </a:ext>
            </a:extLst>
          </p:cNvPr>
          <p:cNvSpPr txBox="1"/>
          <p:nvPr/>
        </p:nvSpPr>
        <p:spPr>
          <a:xfrm>
            <a:off x="199660" y="992272"/>
            <a:ext cx="13316695" cy="28001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8798" b="1" dirty="0">
                <a:solidFill>
                  <a:schemeClr val="bg1"/>
                </a:solidFill>
                <a:latin typeface="Ubuntu" panose="020B0504030602030204" pitchFamily="34" charset="0"/>
              </a:rPr>
              <a:t>I’M</a:t>
            </a:r>
          </a:p>
          <a:p>
            <a:pPr algn="ctr"/>
            <a:r>
              <a:rPr lang="en-US" sz="8798" b="1" dirty="0">
                <a:solidFill>
                  <a:srgbClr val="F6624E"/>
                </a:solidFill>
                <a:latin typeface="Ubuntu" panose="020B0504030602030204" pitchFamily="34" charset="0"/>
              </a:rPr>
              <a:t>SPEAKING AT</a:t>
            </a:r>
          </a:p>
        </p:txBody>
      </p:sp>
      <p:sp>
        <p:nvSpPr>
          <p:cNvPr id="19" name="Triangle 18">
            <a:extLst>
              <a:ext uri="{FF2B5EF4-FFF2-40B4-BE49-F238E27FC236}">
                <a16:creationId xmlns:a16="http://schemas.microsoft.com/office/drawing/2014/main" id="{ED5DDFA7-39BB-4B19-7DB8-EA54E755D59C}"/>
              </a:ext>
            </a:extLst>
          </p:cNvPr>
          <p:cNvSpPr/>
          <p:nvPr/>
        </p:nvSpPr>
        <p:spPr>
          <a:xfrm rot="10800000">
            <a:off x="94558" y="11527672"/>
            <a:ext cx="2283797" cy="2090282"/>
          </a:xfrm>
          <a:custGeom>
            <a:avLst/>
            <a:gdLst>
              <a:gd name="csX0" fmla="*/ 0 w 2272938"/>
              <a:gd name="csY0" fmla="*/ 1959429 h 1959429"/>
              <a:gd name="csX1" fmla="*/ 1136469 w 2272938"/>
              <a:gd name="csY1" fmla="*/ 0 h 1959429"/>
              <a:gd name="csX2" fmla="*/ 2272938 w 2272938"/>
              <a:gd name="csY2" fmla="*/ 1959429 h 1959429"/>
              <a:gd name="csX3" fmla="*/ 0 w 2272938"/>
              <a:gd name="csY3" fmla="*/ 1959429 h 1959429"/>
              <a:gd name="csX0" fmla="*/ 18562 w 2291500"/>
              <a:gd name="csY0" fmla="*/ 2084557 h 2084557"/>
              <a:gd name="csX1" fmla="*/ 0 w 2291500"/>
              <a:gd name="csY1" fmla="*/ 0 h 2084557"/>
              <a:gd name="csX2" fmla="*/ 2291500 w 2291500"/>
              <a:gd name="csY2" fmla="*/ 2084557 h 2084557"/>
              <a:gd name="csX3" fmla="*/ 18562 w 2291500"/>
              <a:gd name="csY3" fmla="*/ 2084557 h 2084557"/>
              <a:gd name="csX0" fmla="*/ 0 w 2272938"/>
              <a:gd name="csY0" fmla="*/ 2078461 h 2078461"/>
              <a:gd name="csX1" fmla="*/ 5822 w 2272938"/>
              <a:gd name="csY1" fmla="*/ 0 h 2078461"/>
              <a:gd name="csX2" fmla="*/ 2272938 w 2272938"/>
              <a:gd name="csY2" fmla="*/ 2078461 h 2078461"/>
              <a:gd name="csX3" fmla="*/ 0 w 2272938"/>
              <a:gd name="csY3" fmla="*/ 2078461 h 2078461"/>
              <a:gd name="csX0" fmla="*/ 18681 w 2291619"/>
              <a:gd name="csY0" fmla="*/ 2078461 h 2078461"/>
              <a:gd name="csX1" fmla="*/ 119 w 2291619"/>
              <a:gd name="csY1" fmla="*/ 0 h 2078461"/>
              <a:gd name="csX2" fmla="*/ 2291619 w 2291619"/>
              <a:gd name="csY2" fmla="*/ 2078461 h 2078461"/>
              <a:gd name="csX3" fmla="*/ 18681 w 2291619"/>
              <a:gd name="csY3" fmla="*/ 2078461 h 2078461"/>
              <a:gd name="csX0" fmla="*/ 0 w 2272938"/>
              <a:gd name="csY0" fmla="*/ 2086344 h 2086344"/>
              <a:gd name="csX1" fmla="*/ 1145 w 2272938"/>
              <a:gd name="csY1" fmla="*/ 0 h 2086344"/>
              <a:gd name="csX2" fmla="*/ 2272938 w 2272938"/>
              <a:gd name="csY2" fmla="*/ 2086344 h 2086344"/>
              <a:gd name="csX3" fmla="*/ 0 w 2272938"/>
              <a:gd name="csY3" fmla="*/ 2086344 h 2086344"/>
              <a:gd name="csX0" fmla="*/ 10858 w 2283796"/>
              <a:gd name="csY0" fmla="*/ 2090285 h 2090285"/>
              <a:gd name="csX1" fmla="*/ 178 w 2283796"/>
              <a:gd name="csY1" fmla="*/ 0 h 2090285"/>
              <a:gd name="csX2" fmla="*/ 2283796 w 2283796"/>
              <a:gd name="csY2" fmla="*/ 2090285 h 2090285"/>
              <a:gd name="csX3" fmla="*/ 10858 w 2283796"/>
              <a:gd name="csY3" fmla="*/ 2090285 h 209028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2283796" h="2090285">
                <a:moveTo>
                  <a:pt x="10858" y="2090285"/>
                </a:moveTo>
                <a:cubicBezTo>
                  <a:pt x="12799" y="1397465"/>
                  <a:pt x="-1763" y="692820"/>
                  <a:pt x="178" y="0"/>
                </a:cubicBezTo>
                <a:lnTo>
                  <a:pt x="2283796" y="2090285"/>
                </a:lnTo>
                <a:lnTo>
                  <a:pt x="10858" y="2090285"/>
                </a:lnTo>
                <a:close/>
              </a:path>
            </a:pathLst>
          </a:custGeom>
          <a:noFill/>
          <a:ln w="101600">
            <a:solidFill>
              <a:srgbClr val="0553F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14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6D58AFA-C2BB-4E8D-F5C4-6B14476D17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62503" y="3998977"/>
            <a:ext cx="9018598" cy="2468844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945C8427-928C-0E62-3A7F-2765E3F9C89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55981" y="7459330"/>
            <a:ext cx="6450466" cy="6400843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C34583AB-820D-0741-99BE-CD78552DC31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584930" y="11495145"/>
            <a:ext cx="2131070" cy="2242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61650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48E742-FFC7-B609-51A6-68E945043C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E5BCE2E8-5879-855E-B9F5-15FD87746C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7" y="857"/>
            <a:ext cx="13714286" cy="13714286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FAE01FFB-01A2-A060-F38A-C68580017C1D}"/>
              </a:ext>
            </a:extLst>
          </p:cNvPr>
          <p:cNvSpPr txBox="1"/>
          <p:nvPr/>
        </p:nvSpPr>
        <p:spPr>
          <a:xfrm>
            <a:off x="199660" y="992272"/>
            <a:ext cx="13316695" cy="28001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8798" b="1" dirty="0">
                <a:solidFill>
                  <a:schemeClr val="bg1"/>
                </a:solidFill>
                <a:latin typeface="Ubuntu" panose="020B0504030602030204" pitchFamily="34" charset="0"/>
              </a:rPr>
              <a:t>I’M</a:t>
            </a:r>
          </a:p>
          <a:p>
            <a:pPr algn="ctr"/>
            <a:r>
              <a:rPr lang="en-US" sz="8798" b="1" dirty="0">
                <a:solidFill>
                  <a:srgbClr val="F6624E"/>
                </a:solidFill>
                <a:latin typeface="Ubuntu" panose="020B0504030602030204" pitchFamily="34" charset="0"/>
              </a:rPr>
              <a:t>SPEAKING AT</a:t>
            </a:r>
          </a:p>
        </p:txBody>
      </p:sp>
      <p:sp>
        <p:nvSpPr>
          <p:cNvPr id="19" name="Triangle 18">
            <a:extLst>
              <a:ext uri="{FF2B5EF4-FFF2-40B4-BE49-F238E27FC236}">
                <a16:creationId xmlns:a16="http://schemas.microsoft.com/office/drawing/2014/main" id="{3CD360E9-3CFD-8383-5F52-09A341BE1C41}"/>
              </a:ext>
            </a:extLst>
          </p:cNvPr>
          <p:cNvSpPr/>
          <p:nvPr/>
        </p:nvSpPr>
        <p:spPr>
          <a:xfrm rot="10800000">
            <a:off x="94558" y="11527672"/>
            <a:ext cx="2283797" cy="2090282"/>
          </a:xfrm>
          <a:custGeom>
            <a:avLst/>
            <a:gdLst>
              <a:gd name="csX0" fmla="*/ 0 w 2272938"/>
              <a:gd name="csY0" fmla="*/ 1959429 h 1959429"/>
              <a:gd name="csX1" fmla="*/ 1136469 w 2272938"/>
              <a:gd name="csY1" fmla="*/ 0 h 1959429"/>
              <a:gd name="csX2" fmla="*/ 2272938 w 2272938"/>
              <a:gd name="csY2" fmla="*/ 1959429 h 1959429"/>
              <a:gd name="csX3" fmla="*/ 0 w 2272938"/>
              <a:gd name="csY3" fmla="*/ 1959429 h 1959429"/>
              <a:gd name="csX0" fmla="*/ 18562 w 2291500"/>
              <a:gd name="csY0" fmla="*/ 2084557 h 2084557"/>
              <a:gd name="csX1" fmla="*/ 0 w 2291500"/>
              <a:gd name="csY1" fmla="*/ 0 h 2084557"/>
              <a:gd name="csX2" fmla="*/ 2291500 w 2291500"/>
              <a:gd name="csY2" fmla="*/ 2084557 h 2084557"/>
              <a:gd name="csX3" fmla="*/ 18562 w 2291500"/>
              <a:gd name="csY3" fmla="*/ 2084557 h 2084557"/>
              <a:gd name="csX0" fmla="*/ 0 w 2272938"/>
              <a:gd name="csY0" fmla="*/ 2078461 h 2078461"/>
              <a:gd name="csX1" fmla="*/ 5822 w 2272938"/>
              <a:gd name="csY1" fmla="*/ 0 h 2078461"/>
              <a:gd name="csX2" fmla="*/ 2272938 w 2272938"/>
              <a:gd name="csY2" fmla="*/ 2078461 h 2078461"/>
              <a:gd name="csX3" fmla="*/ 0 w 2272938"/>
              <a:gd name="csY3" fmla="*/ 2078461 h 2078461"/>
              <a:gd name="csX0" fmla="*/ 18681 w 2291619"/>
              <a:gd name="csY0" fmla="*/ 2078461 h 2078461"/>
              <a:gd name="csX1" fmla="*/ 119 w 2291619"/>
              <a:gd name="csY1" fmla="*/ 0 h 2078461"/>
              <a:gd name="csX2" fmla="*/ 2291619 w 2291619"/>
              <a:gd name="csY2" fmla="*/ 2078461 h 2078461"/>
              <a:gd name="csX3" fmla="*/ 18681 w 2291619"/>
              <a:gd name="csY3" fmla="*/ 2078461 h 2078461"/>
              <a:gd name="csX0" fmla="*/ 0 w 2272938"/>
              <a:gd name="csY0" fmla="*/ 2086344 h 2086344"/>
              <a:gd name="csX1" fmla="*/ 1145 w 2272938"/>
              <a:gd name="csY1" fmla="*/ 0 h 2086344"/>
              <a:gd name="csX2" fmla="*/ 2272938 w 2272938"/>
              <a:gd name="csY2" fmla="*/ 2086344 h 2086344"/>
              <a:gd name="csX3" fmla="*/ 0 w 2272938"/>
              <a:gd name="csY3" fmla="*/ 2086344 h 2086344"/>
              <a:gd name="csX0" fmla="*/ 10858 w 2283796"/>
              <a:gd name="csY0" fmla="*/ 2090285 h 2090285"/>
              <a:gd name="csX1" fmla="*/ 178 w 2283796"/>
              <a:gd name="csY1" fmla="*/ 0 h 2090285"/>
              <a:gd name="csX2" fmla="*/ 2283796 w 2283796"/>
              <a:gd name="csY2" fmla="*/ 2090285 h 2090285"/>
              <a:gd name="csX3" fmla="*/ 10858 w 2283796"/>
              <a:gd name="csY3" fmla="*/ 2090285 h 209028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2283796" h="2090285">
                <a:moveTo>
                  <a:pt x="10858" y="2090285"/>
                </a:moveTo>
                <a:cubicBezTo>
                  <a:pt x="12799" y="1397465"/>
                  <a:pt x="-1763" y="692820"/>
                  <a:pt x="178" y="0"/>
                </a:cubicBezTo>
                <a:lnTo>
                  <a:pt x="2283796" y="2090285"/>
                </a:lnTo>
                <a:lnTo>
                  <a:pt x="10858" y="2090285"/>
                </a:lnTo>
                <a:close/>
              </a:path>
            </a:pathLst>
          </a:custGeom>
          <a:noFill/>
          <a:ln w="101600">
            <a:solidFill>
              <a:srgbClr val="0553F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14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97663EB-4926-866C-11F5-DE58A27958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62503" y="3998977"/>
            <a:ext cx="9018598" cy="2468844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C6A6FD39-9966-457A-85C5-C8C4235BC68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84930" y="11495145"/>
            <a:ext cx="2131070" cy="2242066"/>
          </a:xfrm>
          <a:prstGeom prst="rect">
            <a:avLst/>
          </a:prstGeom>
        </p:spPr>
      </p:pic>
      <p:sp>
        <p:nvSpPr>
          <p:cNvPr id="5" name="Oval 4">
            <a:extLst>
              <a:ext uri="{FF2B5EF4-FFF2-40B4-BE49-F238E27FC236}">
                <a16:creationId xmlns:a16="http://schemas.microsoft.com/office/drawing/2014/main" id="{2CD9F087-68BD-9A8E-4B30-674E02509ED3}"/>
              </a:ext>
            </a:extLst>
          </p:cNvPr>
          <p:cNvSpPr/>
          <p:nvPr/>
        </p:nvSpPr>
        <p:spPr>
          <a:xfrm>
            <a:off x="3515414" y="6776829"/>
            <a:ext cx="6685171" cy="6685171"/>
          </a:xfrm>
          <a:prstGeom prst="ellipse">
            <a:avLst/>
          </a:prstGeom>
          <a:solidFill>
            <a:srgbClr val="F6624E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06666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D305F0-8A2E-3F3A-6122-6367599688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F23011DA-4B24-ACDC-ED28-5A5CC2C756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7" y="857"/>
            <a:ext cx="13714286" cy="13714286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A41DBB6D-0F84-A8AC-425F-51E11B404980}"/>
              </a:ext>
            </a:extLst>
          </p:cNvPr>
          <p:cNvSpPr txBox="1"/>
          <p:nvPr/>
        </p:nvSpPr>
        <p:spPr>
          <a:xfrm>
            <a:off x="199660" y="992272"/>
            <a:ext cx="13316695" cy="28001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8798" b="1" dirty="0">
                <a:solidFill>
                  <a:schemeClr val="bg1"/>
                </a:solidFill>
                <a:latin typeface="Ubuntu" panose="020B0504030602030204" pitchFamily="34" charset="0"/>
              </a:rPr>
              <a:t>I’M</a:t>
            </a:r>
          </a:p>
          <a:p>
            <a:pPr algn="ctr"/>
            <a:r>
              <a:rPr lang="en-US" sz="8798" b="1" dirty="0">
                <a:solidFill>
                  <a:srgbClr val="F6624E"/>
                </a:solidFill>
                <a:latin typeface="Ubuntu" panose="020B0504030602030204" pitchFamily="34" charset="0"/>
              </a:rPr>
              <a:t>SPEAKING AT</a:t>
            </a:r>
          </a:p>
        </p:txBody>
      </p:sp>
      <p:sp>
        <p:nvSpPr>
          <p:cNvPr id="19" name="Triangle 18">
            <a:extLst>
              <a:ext uri="{FF2B5EF4-FFF2-40B4-BE49-F238E27FC236}">
                <a16:creationId xmlns:a16="http://schemas.microsoft.com/office/drawing/2014/main" id="{8E6C8AE1-ECBB-91EC-9383-64BE9679F9B1}"/>
              </a:ext>
            </a:extLst>
          </p:cNvPr>
          <p:cNvSpPr/>
          <p:nvPr/>
        </p:nvSpPr>
        <p:spPr>
          <a:xfrm rot="10800000">
            <a:off x="94558" y="11527672"/>
            <a:ext cx="2283797" cy="2090282"/>
          </a:xfrm>
          <a:custGeom>
            <a:avLst/>
            <a:gdLst>
              <a:gd name="csX0" fmla="*/ 0 w 2272938"/>
              <a:gd name="csY0" fmla="*/ 1959429 h 1959429"/>
              <a:gd name="csX1" fmla="*/ 1136469 w 2272938"/>
              <a:gd name="csY1" fmla="*/ 0 h 1959429"/>
              <a:gd name="csX2" fmla="*/ 2272938 w 2272938"/>
              <a:gd name="csY2" fmla="*/ 1959429 h 1959429"/>
              <a:gd name="csX3" fmla="*/ 0 w 2272938"/>
              <a:gd name="csY3" fmla="*/ 1959429 h 1959429"/>
              <a:gd name="csX0" fmla="*/ 18562 w 2291500"/>
              <a:gd name="csY0" fmla="*/ 2084557 h 2084557"/>
              <a:gd name="csX1" fmla="*/ 0 w 2291500"/>
              <a:gd name="csY1" fmla="*/ 0 h 2084557"/>
              <a:gd name="csX2" fmla="*/ 2291500 w 2291500"/>
              <a:gd name="csY2" fmla="*/ 2084557 h 2084557"/>
              <a:gd name="csX3" fmla="*/ 18562 w 2291500"/>
              <a:gd name="csY3" fmla="*/ 2084557 h 2084557"/>
              <a:gd name="csX0" fmla="*/ 0 w 2272938"/>
              <a:gd name="csY0" fmla="*/ 2078461 h 2078461"/>
              <a:gd name="csX1" fmla="*/ 5822 w 2272938"/>
              <a:gd name="csY1" fmla="*/ 0 h 2078461"/>
              <a:gd name="csX2" fmla="*/ 2272938 w 2272938"/>
              <a:gd name="csY2" fmla="*/ 2078461 h 2078461"/>
              <a:gd name="csX3" fmla="*/ 0 w 2272938"/>
              <a:gd name="csY3" fmla="*/ 2078461 h 2078461"/>
              <a:gd name="csX0" fmla="*/ 18681 w 2291619"/>
              <a:gd name="csY0" fmla="*/ 2078461 h 2078461"/>
              <a:gd name="csX1" fmla="*/ 119 w 2291619"/>
              <a:gd name="csY1" fmla="*/ 0 h 2078461"/>
              <a:gd name="csX2" fmla="*/ 2291619 w 2291619"/>
              <a:gd name="csY2" fmla="*/ 2078461 h 2078461"/>
              <a:gd name="csX3" fmla="*/ 18681 w 2291619"/>
              <a:gd name="csY3" fmla="*/ 2078461 h 2078461"/>
              <a:gd name="csX0" fmla="*/ 0 w 2272938"/>
              <a:gd name="csY0" fmla="*/ 2086344 h 2086344"/>
              <a:gd name="csX1" fmla="*/ 1145 w 2272938"/>
              <a:gd name="csY1" fmla="*/ 0 h 2086344"/>
              <a:gd name="csX2" fmla="*/ 2272938 w 2272938"/>
              <a:gd name="csY2" fmla="*/ 2086344 h 2086344"/>
              <a:gd name="csX3" fmla="*/ 0 w 2272938"/>
              <a:gd name="csY3" fmla="*/ 2086344 h 2086344"/>
              <a:gd name="csX0" fmla="*/ 10858 w 2283796"/>
              <a:gd name="csY0" fmla="*/ 2090285 h 2090285"/>
              <a:gd name="csX1" fmla="*/ 178 w 2283796"/>
              <a:gd name="csY1" fmla="*/ 0 h 2090285"/>
              <a:gd name="csX2" fmla="*/ 2283796 w 2283796"/>
              <a:gd name="csY2" fmla="*/ 2090285 h 2090285"/>
              <a:gd name="csX3" fmla="*/ 10858 w 2283796"/>
              <a:gd name="csY3" fmla="*/ 2090285 h 209028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2283796" h="2090285">
                <a:moveTo>
                  <a:pt x="10858" y="2090285"/>
                </a:moveTo>
                <a:cubicBezTo>
                  <a:pt x="12799" y="1397465"/>
                  <a:pt x="-1763" y="692820"/>
                  <a:pt x="178" y="0"/>
                </a:cubicBezTo>
                <a:lnTo>
                  <a:pt x="2283796" y="2090285"/>
                </a:lnTo>
                <a:lnTo>
                  <a:pt x="10858" y="2090285"/>
                </a:lnTo>
                <a:close/>
              </a:path>
            </a:pathLst>
          </a:custGeom>
          <a:noFill/>
          <a:ln w="101600">
            <a:solidFill>
              <a:srgbClr val="0553F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14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029EB84-2178-17AA-35A8-8994704BDB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62503" y="3998977"/>
            <a:ext cx="9018598" cy="2468844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93AE7FCE-BF76-CBAF-8790-F7AC73C8A1B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84930" y="11495145"/>
            <a:ext cx="2131070" cy="224206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99DA8A3-3D6F-A4F5-A9E2-375DC5F951E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35000" y="8579411"/>
            <a:ext cx="6893285" cy="515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24168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EF5539A-DDEF-2D9F-80F5-2424A9CD7F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5867" y="7146723"/>
            <a:ext cx="6315275" cy="631527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546BA65-AA27-61B7-FBF1-04C13F8E08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45867" y="254002"/>
            <a:ext cx="6315275" cy="631527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0B16811-8761-F0E1-2675-8A4264425C5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4191" y="7146724"/>
            <a:ext cx="6315274" cy="6315274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08805C1A-6DB1-38BF-BF65-44248FA5A896}"/>
              </a:ext>
            </a:extLst>
          </p:cNvPr>
          <p:cNvSpPr txBox="1"/>
          <p:nvPr/>
        </p:nvSpPr>
        <p:spPr>
          <a:xfrm>
            <a:off x="1371600" y="2133600"/>
            <a:ext cx="362253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200" dirty="0"/>
              <a:t>Example</a:t>
            </a:r>
          </a:p>
        </p:txBody>
      </p:sp>
    </p:spTree>
    <p:extLst>
      <p:ext uri="{BB962C8B-B14F-4D97-AF65-F5344CB8AC3E}">
        <p14:creationId xmlns:p14="http://schemas.microsoft.com/office/powerpoint/2010/main" val="110167662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6b8be21d-8368-411b-82dd-0992250f4fa5" xsi:nil="true"/>
    <_ip_UnifiedCompliancePolicyUIAction xmlns="http://schemas.microsoft.com/sharepoint/v3" xsi:nil="true"/>
    <URL xmlns="95d51b92-9fee-4a0d-8a80-00660e329e91">
      <Url xsi:nil="true"/>
      <Description xsi:nil="true"/>
    </URL>
    <lcf76f155ced4ddcb4097134ff3c332f xmlns="95d51b92-9fee-4a0d-8a80-00660e329e91">
      <Terms xmlns="http://schemas.microsoft.com/office/infopath/2007/PartnerControls"/>
    </lcf76f155ced4ddcb4097134ff3c332f>
    <_ip_UnifiedCompliancePolicyProperties xmlns="http://schemas.microsoft.com/sharepoint/v3" xsi:nil="true"/>
    <kec0a971b395403fbc227f739296bf70 xmlns="95d51b92-9fee-4a0d-8a80-00660e329e91">
      <Terms xmlns="http://schemas.microsoft.com/office/infopath/2007/PartnerControls"/>
    </kec0a971b395403fbc227f739296bf70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ASIS Publishing Document" ma:contentTypeID="0x01010056394DD29ED2DA4E8D598D8955C5A39F0B00F8F7C4C01BA1B64E825AB264C78EF505" ma:contentTypeVersion="3" ma:contentTypeDescription="" ma:contentTypeScope="" ma:versionID="6aa7b2c125317e552ead6ab4709e695d">
  <xsd:schema xmlns:xsd="http://www.w3.org/2001/XMLSchema" xmlns:xs="http://www.w3.org/2001/XMLSchema" xmlns:p="http://schemas.microsoft.com/office/2006/metadata/properties" xmlns:ns2="6b8be21d-8368-411b-82dd-0992250f4fa5" targetNamespace="http://schemas.microsoft.com/office/2006/metadata/properties" ma:root="true" ma:fieldsID="d9c4b5489749db4981430d446454b1f2" ns2:_="">
    <xsd:import namespace="6b8be21d-8368-411b-82dd-0992250f4fa5"/>
    <xsd:element name="properties">
      <xsd:complexType>
        <xsd:sequence>
          <xsd:element name="documentManagement">
            <xsd:complexType>
              <xsd:all>
                <xsd:element ref="ns2:TaxCatchAll" minOccurs="0"/>
                <xsd:element ref="ns2:TaxCatchAllLabel" minOccurs="0"/>
                <xsd:element ref="ns2:n2dbedf09f994dc4a8691a9512483f8e" minOccurs="0"/>
                <xsd:element ref="ns2:f9d6da4c1e1d46779fbe51af5255bc3d" minOccurs="0"/>
                <xsd:element ref="ns2:j721ff852de54ef4829de446da705d3a" minOccurs="0"/>
                <xsd:element ref="ns2:e37ee3e2f76f42e49e88518ea10bea65" minOccurs="0"/>
                <xsd:element ref="ns2:l75050a1115849d896ca474caa55a6d8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b8be21d-8368-411b-82dd-0992250f4fa5" elementFormDefault="qualified">
    <xsd:import namespace="http://schemas.microsoft.com/office/2006/documentManagement/types"/>
    <xsd:import namespace="http://schemas.microsoft.com/office/infopath/2007/PartnerControls"/>
    <xsd:element name="TaxCatchAll" ma:index="8" nillable="true" ma:displayName="Taxonomy Catch All Column" ma:description="" ma:hidden="true" ma:list="{ba52ea49-6fb5-4ada-aca1-c6b1f8a79582}" ma:internalName="TaxCatchAll" ma:showField="CatchAllData" ma:web="8fbe9674-8557-4beb-98a0-dc881d882a9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9" nillable="true" ma:displayName="Taxonomy Catch All Column1" ma:description="" ma:hidden="true" ma:list="{ba52ea49-6fb5-4ada-aca1-c6b1f8a79582}" ma:internalName="TaxCatchAllLabel" ma:readOnly="true" ma:showField="CatchAllDataLabel" ma:web="8fbe9674-8557-4beb-98a0-dc881d882a9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n2dbedf09f994dc4a8691a9512483f8e" ma:index="10" nillable="true" ma:taxonomy="true" ma:internalName="n2dbedf09f994dc4a8691a9512483f8e" ma:taxonomyFieldName="Audiences" ma:displayName="Audiences" ma:default="" ma:fieldId="{72dbedf0-9f99-4dc4-a869-1a9512483f8e}" ma:taxonomyMulti="true" ma:sspId="8439d8d8-53f8-4f5b-9a47-466aad84831d" ma:termSetId="3f6bbcb8-5e33-4494-a648-506ab7a78ac8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f9d6da4c1e1d46779fbe51af5255bc3d" ma:index="12" nillable="true" ma:taxonomy="true" ma:internalName="f9d6da4c1e1d46779fbe51af5255bc3d" ma:taxonomyFieldName="Year" ma:displayName="Year" ma:default="" ma:fieldId="{f9d6da4c-1e1d-4677-9fbe-51af5255bc3d}" ma:sspId="8439d8d8-53f8-4f5b-9a47-466aad84831d" ma:termSetId="9ba884ce-3fdf-4e10-b4af-2bc7fb050925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j721ff852de54ef4829de446da705d3a" ma:index="14" nillable="true" ma:taxonomy="true" ma:internalName="j721ff852de54ef4829de446da705d3a" ma:taxonomyFieldName="Document_x0020_Type" ma:displayName="Document Type" ma:default="" ma:fieldId="{3721ff85-2de5-4ef4-829d-e446da705d3a}" ma:taxonomyMulti="true" ma:sspId="8439d8d8-53f8-4f5b-9a47-466aad84831d" ma:termSetId="531134ff-1da1-4b71-9f8b-01ad381eb761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e37ee3e2f76f42e49e88518ea10bea65" ma:index="16" nillable="true" ma:taxonomy="true" ma:internalName="e37ee3e2f76f42e49e88518ea10bea65" ma:taxonomyFieldName="ASIS_x0020_Departments" ma:displayName="ASIS Departments" ma:default="" ma:fieldId="{e37ee3e2-f76f-42e4-9e88-518ea10bea65}" ma:taxonomyMulti="true" ma:sspId="8439d8d8-53f8-4f5b-9a47-466aad84831d" ma:termSetId="8ed8c9ea-7052-4c1d-a4d7-b9c10bffea6f" ma:anchorId="00000000-0000-0000-0000-000000000000" ma:open="true" ma:isKeyword="false">
      <xsd:complexType>
        <xsd:sequence>
          <xsd:element ref="pc:Terms" minOccurs="0" maxOccurs="1"/>
        </xsd:sequence>
      </xsd:complexType>
    </xsd:element>
    <xsd:element name="l75050a1115849d896ca474caa55a6d8" ma:index="18" nillable="true" ma:taxonomy="true" ma:internalName="l75050a1115849d896ca474caa55a6d8" ma:taxonomyFieldName="Publishing" ma:displayName="Publishing" ma:default="" ma:fieldId="{575050a1-1158-49d8-96ca-474caa55a6d8}" ma:taxonomyMulti="true" ma:sspId="8439d8d8-53f8-4f5b-9a47-466aad84831d" ma:termSetId="574d65c6-f306-4509-b377-3eaa166fec30" ma:anchorId="00000000-0000-0000-0000-000000000000" ma:open="false" ma:isKeyword="false">
      <xsd:complexType>
        <xsd:sequence>
          <xsd:element ref="pc:Terms" minOccurs="0" maxOccurs="1"/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21685F4B6989A4E85B47D13A5F1F23C" ma:contentTypeVersion="33" ma:contentTypeDescription="Create a new document." ma:contentTypeScope="" ma:versionID="63013bf93209074a839fd4845828e9f6">
  <xsd:schema xmlns:xsd="http://www.w3.org/2001/XMLSchema" xmlns:xs="http://www.w3.org/2001/XMLSchema" xmlns:p="http://schemas.microsoft.com/office/2006/metadata/properties" xmlns:ns1="http://schemas.microsoft.com/sharepoint/v3" xmlns:ns2="95d51b92-9fee-4a0d-8a80-00660e329e91" xmlns:ns3="1720426b-eec5-4647-855d-1d89ae2cb736" xmlns:ns4="6b8be21d-8368-411b-82dd-0992250f4fa5" targetNamespace="http://schemas.microsoft.com/office/2006/metadata/properties" ma:root="true" ma:fieldsID="7d53c1320c6f054c60cd2dce37a84a9e" ns1:_="" ns2:_="" ns3:_="" ns4:_="">
    <xsd:import namespace="http://schemas.microsoft.com/sharepoint/v3"/>
    <xsd:import namespace="95d51b92-9fee-4a0d-8a80-00660e329e91"/>
    <xsd:import namespace="1720426b-eec5-4647-855d-1d89ae2cb736"/>
    <xsd:import namespace="6b8be21d-8368-411b-82dd-0992250f4fa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1:_ip_UnifiedCompliancePolicyProperties" minOccurs="0"/>
                <xsd:element ref="ns1:_ip_UnifiedCompliancePolicyUIAction" minOccurs="0"/>
                <xsd:element ref="ns2:MediaServiceAutoKeyPoints" minOccurs="0"/>
                <xsd:element ref="ns2:MediaServiceKeyPoints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Location" minOccurs="0"/>
                <xsd:element ref="ns2:MediaServiceOCR" minOccurs="0"/>
                <xsd:element ref="ns4:TaxCatchAll" minOccurs="0"/>
                <xsd:element ref="ns2:kec0a971b395403fbc227f739296bf70" minOccurs="0"/>
                <xsd:element ref="ns2:URL" minOccurs="0"/>
                <xsd:element ref="ns2:MediaLengthInSeconds" minOccurs="0"/>
                <xsd:element ref="ns2:lcf76f155ced4ddcb4097134ff3c332f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2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3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5d51b92-9fee-4a0d-8a80-00660e329e9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4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5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kec0a971b395403fbc227f739296bf70" ma:index="23" nillable="true" ma:taxonomy="true" ma:internalName="kec0a971b395403fbc227f739296bf70" ma:taxonomyFieldName="Tagging_x0020_test" ma:displayName="CSO Tags" ma:default="" ma:fieldId="{4ec0a971-b395-403f-bc22-7f739296bf70}" ma:taxonomyMulti="true" ma:sspId="8439d8d8-53f8-4f5b-9a47-466aad84831d" ma:termSetId="6e63baeb-7b15-4647-95c3-81e7b455e372" ma:anchorId="fead8868-e808-4a66-ac2b-47dd57b66627" ma:open="false" ma:isKeyword="false">
      <xsd:complexType>
        <xsd:sequence>
          <xsd:element ref="pc:Terms" minOccurs="0" maxOccurs="1"/>
        </xsd:sequence>
      </xsd:complexType>
    </xsd:element>
    <xsd:element name="URL" ma:index="24" nillable="true" ma:displayName="URL" ma:format="Hyperlink" ma:internalName="URL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LengthInSeconds" ma:index="25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7" nillable="true" ma:taxonomy="true" ma:internalName="lcf76f155ced4ddcb4097134ff3c332f" ma:taxonomyFieldName="MediaServiceImageTags" ma:displayName="Image Tags" ma:readOnly="false" ma:fieldId="{5cf76f15-5ced-4ddc-b409-7134ff3c332f}" ma:taxonomyMulti="true" ma:sspId="8439d8d8-53f8-4f5b-9a47-466aad84831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8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30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720426b-eec5-4647-855d-1d89ae2cb736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b8be21d-8368-411b-82dd-0992250f4fa5" elementFormDefault="qualified">
    <xsd:import namespace="http://schemas.microsoft.com/office/2006/documentManagement/types"/>
    <xsd:import namespace="http://schemas.microsoft.com/office/infopath/2007/PartnerControls"/>
    <xsd:element name="TaxCatchAll" ma:index="21" nillable="true" ma:displayName="Taxonomy Catch All Column" ma:hidden="true" ma:list="{14e80458-9a99-4864-b9a3-8cb4092bb70f}" ma:internalName="TaxCatchAll" ma:showField="CatchAllData" ma:web="1720426b-eec5-4647-855d-1d89ae2cb73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54BB2668-5C0D-4AC3-A880-EE79C9F7D118}">
  <ds:schemaRefs>
    <ds:schemaRef ds:uri="http://schemas.microsoft.com/office/2006/metadata/properties"/>
    <ds:schemaRef ds:uri="http://schemas.microsoft.com/office/infopath/2007/PartnerControls"/>
    <ds:schemaRef ds:uri="6b8be21d-8368-411b-82dd-0992250f4fa5"/>
  </ds:schemaRefs>
</ds:datastoreItem>
</file>

<file path=customXml/itemProps2.xml><?xml version="1.0" encoding="utf-8"?>
<ds:datastoreItem xmlns:ds="http://schemas.openxmlformats.org/officeDocument/2006/customXml" ds:itemID="{EDDA06D3-F091-4E4F-A1B8-B9997079CE6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b8be21d-8368-411b-82dd-0992250f4fa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6763B8A4-CC7C-4930-96DB-BCE110FA30F9}"/>
</file>

<file path=customXml/itemProps4.xml><?xml version="1.0" encoding="utf-8"?>
<ds:datastoreItem xmlns:ds="http://schemas.openxmlformats.org/officeDocument/2006/customXml" ds:itemID="{06D41F7A-5FE3-4E31-8F3A-AD3FBA8D74DD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3104</TotalTime>
  <Words>10</Words>
  <Application>Microsoft Office PowerPoint</Application>
  <PresentationFormat>Custom</PresentationFormat>
  <Paragraphs>7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Aptos</vt:lpstr>
      <vt:lpstr>Aptos Display</vt:lpstr>
      <vt:lpstr>Arial</vt:lpstr>
      <vt:lpstr>Ubuntu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6</cp:revision>
  <dcterms:created xsi:type="dcterms:W3CDTF">2025-12-23T15:36:25Z</dcterms:created>
  <dcterms:modified xsi:type="dcterms:W3CDTF">2026-09-28T19:20:45Z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0x010100521685F4B6989A4E85B47D13A5F1F23C</vt:lpwstr>
  </property>
</Properties>
</file>