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0"/>
  </p:notesMasterIdLst>
  <p:sldIdLst>
    <p:sldId id="256" r:id="rId6"/>
    <p:sldId id="257" r:id="rId7"/>
    <p:sldId id="258" r:id="rId8"/>
    <p:sldId id="259" r:id="rId9"/>
  </p:sldIdLst>
  <p:sldSz cx="8229600" cy="14630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3F1"/>
    <a:srgbClr val="F6624E"/>
    <a:srgbClr val="F7624E"/>
    <a:srgbClr val="E46B56"/>
    <a:srgbClr val="4192A4"/>
    <a:srgbClr val="DFAD44"/>
    <a:srgbClr val="674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104302-A580-484D-B138-53BEABDFA0C6}" v="1" dt="2026-09-21T16:29:59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09" autoAdjust="0"/>
    <p:restoredTop sz="94712" autoAdjust="0"/>
  </p:normalViewPr>
  <p:slideViewPr>
    <p:cSldViewPr snapToGrid="0">
      <p:cViewPr varScale="1">
        <p:scale>
          <a:sx n="52" d="100"/>
          <a:sy n="52" d="100"/>
        </p:scale>
        <p:origin x="2532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1" Type="http://schemas.openxmlformats.org/officeDocument/2006/relationships/presProps" Target="presProps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CAC1-BEE5-134A-893D-463C3BAF258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ED3CA-8A15-8C48-88EC-461AEE824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1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1pPr>
    <a:lvl2pPr marL="658278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2pPr>
    <a:lvl3pPr marL="1316558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3pPr>
    <a:lvl4pPr marL="1974836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4pPr>
    <a:lvl5pPr marL="2633115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5pPr>
    <a:lvl6pPr marL="3291393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6pPr>
    <a:lvl7pPr marL="3949673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7pPr>
    <a:lvl8pPr marL="4607951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8pPr>
    <a:lvl9pPr marL="5266229" algn="l" defTabSz="1316558" rtl="0" eaLnBrk="1" latinLnBrk="0" hangingPunct="1">
      <a:defRPr sz="172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2394374"/>
            <a:ext cx="6995160" cy="5093547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7684348"/>
            <a:ext cx="6172200" cy="353229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1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3647444"/>
            <a:ext cx="7098030" cy="608583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9790858"/>
            <a:ext cx="7098030" cy="32003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82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82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2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3894667"/>
            <a:ext cx="349758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3894667"/>
            <a:ext cx="349758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40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78936"/>
            <a:ext cx="7098030" cy="28278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3586481"/>
            <a:ext cx="3481506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5344160"/>
            <a:ext cx="3481506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3586481"/>
            <a:ext cx="3498652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5344160"/>
            <a:ext cx="3498652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2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05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2106510"/>
            <a:ext cx="4166235" cy="10397067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42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2106510"/>
            <a:ext cx="4166235" cy="10397067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6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88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778933"/>
            <a:ext cx="1774508" cy="1239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778933"/>
            <a:ext cx="5220653" cy="1239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1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778936"/>
            <a:ext cx="7098030" cy="2827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3894667"/>
            <a:ext cx="7098030" cy="9282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3560217"/>
            <a:ext cx="277749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882ADA0-3526-3F46-151E-300EA66C4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0" cy="14630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5C8427-928C-0E62-3A7F-2765E3F9C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71" y="8534400"/>
            <a:ext cx="6143257" cy="6096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CD7A22A-DF89-B820-A7DB-F1F5225E3D1E}"/>
              </a:ext>
            </a:extLst>
          </p:cNvPr>
          <p:cNvSpPr txBox="1"/>
          <p:nvPr/>
        </p:nvSpPr>
        <p:spPr>
          <a:xfrm>
            <a:off x="0" y="793829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800" b="1" dirty="0">
                <a:solidFill>
                  <a:schemeClr val="bg1"/>
                </a:solidFill>
                <a:latin typeface="Ubuntu" panose="020B0504030602030204" pitchFamily="34" charset="0"/>
              </a:rPr>
              <a:t>I’M</a:t>
            </a:r>
          </a:p>
          <a:p>
            <a:pPr algn="ctr"/>
            <a:r>
              <a:rPr lang="en-US" sz="7800" b="1" dirty="0">
                <a:solidFill>
                  <a:srgbClr val="F6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A1D68C2-3BCB-E08A-1819-140961350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94" y="3521051"/>
            <a:ext cx="6544063" cy="179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6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D2D5A-0F17-5FE9-9FB4-1C98457B5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65AB32A-F0F6-03C1-5B6D-7F1D4F1FF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0" cy="14630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00E5066-D07C-48EE-E030-027EB274676D}"/>
              </a:ext>
            </a:extLst>
          </p:cNvPr>
          <p:cNvSpPr txBox="1"/>
          <p:nvPr/>
        </p:nvSpPr>
        <p:spPr>
          <a:xfrm>
            <a:off x="0" y="793829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800" b="1" dirty="0">
                <a:solidFill>
                  <a:schemeClr val="bg1"/>
                </a:solidFill>
                <a:latin typeface="Ubuntu" panose="020B0504030602030204" pitchFamily="34" charset="0"/>
              </a:rPr>
              <a:t>I’M</a:t>
            </a:r>
          </a:p>
          <a:p>
            <a:pPr algn="ctr"/>
            <a:r>
              <a:rPr lang="en-US" sz="7800" b="1" dirty="0">
                <a:solidFill>
                  <a:srgbClr val="F6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6BC09D-D4EF-E20E-35B2-31EA8ED19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94" y="3521051"/>
            <a:ext cx="6544063" cy="179143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FA9AEE5-45DB-66D5-19ED-25EF93529E8E}"/>
              </a:ext>
            </a:extLst>
          </p:cNvPr>
          <p:cNvSpPr/>
          <p:nvPr/>
        </p:nvSpPr>
        <p:spPr>
          <a:xfrm>
            <a:off x="327385" y="6699973"/>
            <a:ext cx="7574827" cy="7574827"/>
          </a:xfrm>
          <a:prstGeom prst="ellipse">
            <a:avLst/>
          </a:prstGeom>
          <a:solidFill>
            <a:srgbClr val="F662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1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236E8-C99B-E511-AF19-901A1303D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CEA30AA-3FEF-ECAF-3D87-D20E7D5CF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0" cy="14630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647B617-39CE-3E2B-3C71-626CEE28594A}"/>
              </a:ext>
            </a:extLst>
          </p:cNvPr>
          <p:cNvSpPr txBox="1"/>
          <p:nvPr/>
        </p:nvSpPr>
        <p:spPr>
          <a:xfrm>
            <a:off x="0" y="793829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800" b="1" dirty="0">
                <a:solidFill>
                  <a:schemeClr val="bg1"/>
                </a:solidFill>
                <a:latin typeface="Ubuntu" panose="020B0504030602030204" pitchFamily="34" charset="0"/>
              </a:rPr>
              <a:t>I’M</a:t>
            </a:r>
          </a:p>
          <a:p>
            <a:pPr algn="ctr"/>
            <a:r>
              <a:rPr lang="en-US" sz="7800" b="1" dirty="0">
                <a:solidFill>
                  <a:srgbClr val="F6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4288FA-8765-BD57-CBEB-D40DCBBD0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94" y="3521051"/>
            <a:ext cx="6544063" cy="17914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FF8B72-01B8-0BD8-B47A-880017B38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53" y="9448800"/>
            <a:ext cx="692509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52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709FD9-5B72-DFC9-4F8B-CFB4602EB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549" y="7332133"/>
            <a:ext cx="3981450" cy="70781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9D0F5A-5CC0-FC0D-C31E-DC0757BBB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4" y="7349068"/>
            <a:ext cx="3962400" cy="7044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C72753-73D4-A721-B8C9-7ACB2C64B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666" y="118529"/>
            <a:ext cx="3962400" cy="70442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785C8C-00F8-D80E-C6C7-FA17836BEDC6}"/>
              </a:ext>
            </a:extLst>
          </p:cNvPr>
          <p:cNvSpPr txBox="1"/>
          <p:nvPr/>
        </p:nvSpPr>
        <p:spPr>
          <a:xfrm>
            <a:off x="305399" y="1490133"/>
            <a:ext cx="36225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4214484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S Publishing Document" ma:contentTypeID="0x01010056394DD29ED2DA4E8D598D8955C5A39F0B00F8F7C4C01BA1B64E825AB264C78EF505" ma:contentTypeVersion="3" ma:contentTypeDescription="" ma:contentTypeScope="" ma:versionID="6aa7b2c125317e552ead6ab4709e695d">
  <xsd:schema xmlns:xsd="http://www.w3.org/2001/XMLSchema" xmlns:xs="http://www.w3.org/2001/XMLSchema" xmlns:p="http://schemas.microsoft.com/office/2006/metadata/properties" xmlns:ns2="6b8be21d-8368-411b-82dd-0992250f4fa5" targetNamespace="http://schemas.microsoft.com/office/2006/metadata/properties" ma:root="true" ma:fieldsID="d9c4b5489749db4981430d446454b1f2" ns2:_=""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2dbedf09f994dc4a8691a9512483f8e" minOccurs="0"/>
                <xsd:element ref="ns2:f9d6da4c1e1d46779fbe51af5255bc3d" minOccurs="0"/>
                <xsd:element ref="ns2:j721ff852de54ef4829de446da705d3a" minOccurs="0"/>
                <xsd:element ref="ns2:e37ee3e2f76f42e49e88518ea10bea65" minOccurs="0"/>
                <xsd:element ref="ns2:l75050a1115849d896ca474caa55a6d8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ba52ea49-6fb5-4ada-aca1-c6b1f8a79582}" ma:internalName="TaxCatchAll" ma:showField="CatchAllData" ma:web="8fbe9674-8557-4beb-98a0-dc881d882a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description="" ma:hidden="true" ma:list="{ba52ea49-6fb5-4ada-aca1-c6b1f8a79582}" ma:internalName="TaxCatchAllLabel" ma:readOnly="true" ma:showField="CatchAllDataLabel" ma:web="8fbe9674-8557-4beb-98a0-dc881d882a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2dbedf09f994dc4a8691a9512483f8e" ma:index="10" nillable="true" ma:taxonomy="true" ma:internalName="n2dbedf09f994dc4a8691a9512483f8e" ma:taxonomyFieldName="Audiences" ma:displayName="Audiences" ma:default="" ma:fieldId="{72dbedf0-9f99-4dc4-a869-1a9512483f8e}" ma:taxonomyMulti="true" ma:sspId="8439d8d8-53f8-4f5b-9a47-466aad84831d" ma:termSetId="3f6bbcb8-5e33-4494-a648-506ab7a78ac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9d6da4c1e1d46779fbe51af5255bc3d" ma:index="12" nillable="true" ma:taxonomy="true" ma:internalName="f9d6da4c1e1d46779fbe51af5255bc3d" ma:taxonomyFieldName="Year" ma:displayName="Year" ma:default="" ma:fieldId="{f9d6da4c-1e1d-4677-9fbe-51af5255bc3d}" ma:sspId="8439d8d8-53f8-4f5b-9a47-466aad84831d" ma:termSetId="9ba884ce-3fdf-4e10-b4af-2bc7fb05092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721ff852de54ef4829de446da705d3a" ma:index="14" nillable="true" ma:taxonomy="true" ma:internalName="j721ff852de54ef4829de446da705d3a" ma:taxonomyFieldName="Document_x0020_Type" ma:displayName="Document Type" ma:default="" ma:fieldId="{3721ff85-2de5-4ef4-829d-e446da705d3a}" ma:taxonomyMulti="true" ma:sspId="8439d8d8-53f8-4f5b-9a47-466aad84831d" ma:termSetId="531134ff-1da1-4b71-9f8b-01ad381eb76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37ee3e2f76f42e49e88518ea10bea65" ma:index="16" nillable="true" ma:taxonomy="true" ma:internalName="e37ee3e2f76f42e49e88518ea10bea65" ma:taxonomyFieldName="ASIS_x0020_Departments" ma:displayName="ASIS Departments" ma:default="" ma:fieldId="{e37ee3e2-f76f-42e4-9e88-518ea10bea65}" ma:taxonomyMulti="true" ma:sspId="8439d8d8-53f8-4f5b-9a47-466aad84831d" ma:termSetId="8ed8c9ea-7052-4c1d-a4d7-b9c10bffea6f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75050a1115849d896ca474caa55a6d8" ma:index="18" nillable="true" ma:taxonomy="true" ma:internalName="l75050a1115849d896ca474caa55a6d8" ma:taxonomyFieldName="Publishing" ma:displayName="Publishing" ma:default="" ma:fieldId="{575050a1-1158-49d8-96ca-474caa55a6d8}" ma:taxonomyMulti="true" ma:sspId="8439d8d8-53f8-4f5b-9a47-466aad84831d" ma:termSetId="574d65c6-f306-4509-b377-3eaa166f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8be21d-8368-411b-82dd-0992250f4fa5" xsi:nil="true"/>
    <_ip_UnifiedCompliancePolicyUIAction xmlns="http://schemas.microsoft.com/sharepoint/v3" xsi:nil="true"/>
    <URL xmlns="95d51b92-9fee-4a0d-8a80-00660e329e91">
      <Url xsi:nil="true"/>
      <Description xsi:nil="true"/>
    </URL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Props1.xml><?xml version="1.0" encoding="utf-8"?>
<ds:datastoreItem xmlns:ds="http://schemas.openxmlformats.org/officeDocument/2006/customXml" ds:itemID="{EDDA06D3-F091-4E4F-A1B8-B9997079CE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8be21d-8368-411b-82dd-0992250f4f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B807C0-B5EA-4AE7-8988-1656DFED0299}"/>
</file>

<file path=customXml/itemProps3.xml><?xml version="1.0" encoding="utf-8"?>
<ds:datastoreItem xmlns:ds="http://schemas.openxmlformats.org/officeDocument/2006/customXml" ds:itemID="{06D41F7A-5FE3-4E31-8F3A-AD3FBA8D74D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4BB2668-5C0D-4AC3-A880-EE79C9F7D118}">
  <ds:schemaRefs>
    <ds:schemaRef ds:uri="http://schemas.microsoft.com/office/2006/metadata/properties"/>
    <ds:schemaRef ds:uri="http://schemas.microsoft.com/office/infopath/2007/PartnerControls"/>
    <ds:schemaRef ds:uri="6b8be21d-8368-411b-82dd-0992250f4f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3776</TotalTime>
  <Words>10</Words>
  <Application>Microsoft Office PowerPoint</Application>
  <PresentationFormat>Custom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Ubuntu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created xsi:type="dcterms:W3CDTF">2025-12-23T15:36:25Z</dcterms:created>
  <dcterms:modified xsi:type="dcterms:W3CDTF">2026-09-28T19:19:21Z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