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5"/>
  </p:sldMasterIdLst>
  <p:notesMasterIdLst>
    <p:notesMasterId r:id="rId10"/>
  </p:notesMasterIdLst>
  <p:sldIdLst>
    <p:sldId id="256" r:id="rId6"/>
    <p:sldId id="257" r:id="rId7"/>
    <p:sldId id="258" r:id="rId8"/>
    <p:sldId id="259" r:id="rId9"/>
  </p:sldIdLst>
  <p:sldSz cx="9144000" cy="1905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53F1"/>
    <a:srgbClr val="F6624E"/>
    <a:srgbClr val="F7624E"/>
    <a:srgbClr val="E46B56"/>
    <a:srgbClr val="4192A4"/>
    <a:srgbClr val="DFAD44"/>
    <a:srgbClr val="6746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7"/>
    <p:restoredTop sz="94743"/>
  </p:normalViewPr>
  <p:slideViewPr>
    <p:cSldViewPr snapToGrid="0">
      <p:cViewPr varScale="1">
        <p:scale>
          <a:sx n="111" d="100"/>
          <a:sy n="111" d="100"/>
        </p:scale>
        <p:origin x="84" y="8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notesMaster" Target="notesMasters/notesMaster1.xml"/><Relationship Id="rId14" Type="http://schemas.openxmlformats.org/officeDocument/2006/relationships/tableStyles" Target="tableStyles.xml"/><Relationship Id="rId9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FCAC1-BEE5-134A-893D-463C3BAF258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3976688" y="1143000"/>
            <a:ext cx="14811376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ED3CA-8A15-8C48-88EC-461AEE8248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212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30063" rtl="0" eaLnBrk="1" latinLnBrk="0" hangingPunct="1">
      <a:defRPr sz="695" kern="1200">
        <a:solidFill>
          <a:schemeClr val="tx1"/>
        </a:solidFill>
        <a:latin typeface="+mn-lt"/>
        <a:ea typeface="+mn-ea"/>
        <a:cs typeface="+mn-cs"/>
      </a:defRPr>
    </a:lvl1pPr>
    <a:lvl2pPr marL="265031" algn="l" defTabSz="530063" rtl="0" eaLnBrk="1" latinLnBrk="0" hangingPunct="1">
      <a:defRPr sz="695" kern="1200">
        <a:solidFill>
          <a:schemeClr val="tx1"/>
        </a:solidFill>
        <a:latin typeface="+mn-lt"/>
        <a:ea typeface="+mn-ea"/>
        <a:cs typeface="+mn-cs"/>
      </a:defRPr>
    </a:lvl2pPr>
    <a:lvl3pPr marL="530063" algn="l" defTabSz="530063" rtl="0" eaLnBrk="1" latinLnBrk="0" hangingPunct="1">
      <a:defRPr sz="695" kern="1200">
        <a:solidFill>
          <a:schemeClr val="tx1"/>
        </a:solidFill>
        <a:latin typeface="+mn-lt"/>
        <a:ea typeface="+mn-ea"/>
        <a:cs typeface="+mn-cs"/>
      </a:defRPr>
    </a:lvl3pPr>
    <a:lvl4pPr marL="795094" algn="l" defTabSz="530063" rtl="0" eaLnBrk="1" latinLnBrk="0" hangingPunct="1">
      <a:defRPr sz="695" kern="1200">
        <a:solidFill>
          <a:schemeClr val="tx1"/>
        </a:solidFill>
        <a:latin typeface="+mn-lt"/>
        <a:ea typeface="+mn-ea"/>
        <a:cs typeface="+mn-cs"/>
      </a:defRPr>
    </a:lvl4pPr>
    <a:lvl5pPr marL="1060125" algn="l" defTabSz="530063" rtl="0" eaLnBrk="1" latinLnBrk="0" hangingPunct="1">
      <a:defRPr sz="695" kern="1200">
        <a:solidFill>
          <a:schemeClr val="tx1"/>
        </a:solidFill>
        <a:latin typeface="+mn-lt"/>
        <a:ea typeface="+mn-ea"/>
        <a:cs typeface="+mn-cs"/>
      </a:defRPr>
    </a:lvl5pPr>
    <a:lvl6pPr marL="1325157" algn="l" defTabSz="530063" rtl="0" eaLnBrk="1" latinLnBrk="0" hangingPunct="1">
      <a:defRPr sz="695" kern="1200">
        <a:solidFill>
          <a:schemeClr val="tx1"/>
        </a:solidFill>
        <a:latin typeface="+mn-lt"/>
        <a:ea typeface="+mn-ea"/>
        <a:cs typeface="+mn-cs"/>
      </a:defRPr>
    </a:lvl6pPr>
    <a:lvl7pPr marL="1590188" algn="l" defTabSz="530063" rtl="0" eaLnBrk="1" latinLnBrk="0" hangingPunct="1">
      <a:defRPr sz="695" kern="1200">
        <a:solidFill>
          <a:schemeClr val="tx1"/>
        </a:solidFill>
        <a:latin typeface="+mn-lt"/>
        <a:ea typeface="+mn-ea"/>
        <a:cs typeface="+mn-cs"/>
      </a:defRPr>
    </a:lvl7pPr>
    <a:lvl8pPr marL="1855220" algn="l" defTabSz="530063" rtl="0" eaLnBrk="1" latinLnBrk="0" hangingPunct="1">
      <a:defRPr sz="695" kern="1200">
        <a:solidFill>
          <a:schemeClr val="tx1"/>
        </a:solidFill>
        <a:latin typeface="+mn-lt"/>
        <a:ea typeface="+mn-ea"/>
        <a:cs typeface="+mn-cs"/>
      </a:defRPr>
    </a:lvl8pPr>
    <a:lvl9pPr marL="2120251" algn="l" defTabSz="530063" rtl="0" eaLnBrk="1" latinLnBrk="0" hangingPunct="1">
      <a:defRPr sz="69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11768"/>
            <a:ext cx="6858000" cy="663222"/>
          </a:xfrm>
        </p:spPr>
        <p:txBody>
          <a:bodyPr anchor="b"/>
          <a:lstStyle>
            <a:lvl1pPr algn="ctr">
              <a:defRPr sz="1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000566"/>
            <a:ext cx="6858000" cy="459934"/>
          </a:xfrm>
        </p:spPr>
        <p:txBody>
          <a:bodyPr/>
          <a:lstStyle>
            <a:lvl1pPr marL="0" indent="0" algn="ctr">
              <a:buNone/>
              <a:defRPr sz="667"/>
            </a:lvl1pPr>
            <a:lvl2pPr marL="127010" indent="0" algn="ctr">
              <a:buNone/>
              <a:defRPr sz="556"/>
            </a:lvl2pPr>
            <a:lvl3pPr marL="254020" indent="0" algn="ctr">
              <a:buNone/>
              <a:defRPr sz="500"/>
            </a:lvl3pPr>
            <a:lvl4pPr marL="381030" indent="0" algn="ctr">
              <a:buNone/>
              <a:defRPr sz="444"/>
            </a:lvl4pPr>
            <a:lvl5pPr marL="508041" indent="0" algn="ctr">
              <a:buNone/>
              <a:defRPr sz="444"/>
            </a:lvl5pPr>
            <a:lvl6pPr marL="635051" indent="0" algn="ctr">
              <a:buNone/>
              <a:defRPr sz="444"/>
            </a:lvl6pPr>
            <a:lvl7pPr marL="762061" indent="0" algn="ctr">
              <a:buNone/>
              <a:defRPr sz="444"/>
            </a:lvl7pPr>
            <a:lvl8pPr marL="889071" indent="0" algn="ctr">
              <a:buNone/>
              <a:defRPr sz="444"/>
            </a:lvl8pPr>
            <a:lvl9pPr marL="1016081" indent="0" algn="ctr">
              <a:buNone/>
              <a:defRPr sz="44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8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21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474927"/>
            <a:ext cx="7886700" cy="792427"/>
          </a:xfrm>
        </p:spPr>
        <p:txBody>
          <a:bodyPr anchor="b"/>
          <a:lstStyle>
            <a:lvl1pPr>
              <a:defRPr sz="1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274851"/>
            <a:ext cx="7886700" cy="416719"/>
          </a:xfrm>
        </p:spPr>
        <p:txBody>
          <a:bodyPr/>
          <a:lstStyle>
            <a:lvl1pPr marL="0" indent="0">
              <a:buNone/>
              <a:defRPr sz="667">
                <a:solidFill>
                  <a:schemeClr val="tx1">
                    <a:tint val="82000"/>
                  </a:schemeClr>
                </a:solidFill>
              </a:defRPr>
            </a:lvl1pPr>
            <a:lvl2pPr marL="127010" indent="0">
              <a:buNone/>
              <a:defRPr sz="556">
                <a:solidFill>
                  <a:schemeClr val="tx1">
                    <a:tint val="82000"/>
                  </a:schemeClr>
                </a:solidFill>
              </a:defRPr>
            </a:lvl2pPr>
            <a:lvl3pPr marL="254020" indent="0">
              <a:buNone/>
              <a:defRPr sz="500">
                <a:solidFill>
                  <a:schemeClr val="tx1">
                    <a:tint val="82000"/>
                  </a:schemeClr>
                </a:solidFill>
              </a:defRPr>
            </a:lvl3pPr>
            <a:lvl4pPr marL="381030" indent="0">
              <a:buNone/>
              <a:defRPr sz="444">
                <a:solidFill>
                  <a:schemeClr val="tx1">
                    <a:tint val="82000"/>
                  </a:schemeClr>
                </a:solidFill>
              </a:defRPr>
            </a:lvl4pPr>
            <a:lvl5pPr marL="508041" indent="0">
              <a:buNone/>
              <a:defRPr sz="444">
                <a:solidFill>
                  <a:schemeClr val="tx1">
                    <a:tint val="82000"/>
                  </a:schemeClr>
                </a:solidFill>
              </a:defRPr>
            </a:lvl5pPr>
            <a:lvl6pPr marL="635051" indent="0">
              <a:buNone/>
              <a:defRPr sz="444">
                <a:solidFill>
                  <a:schemeClr val="tx1">
                    <a:tint val="82000"/>
                  </a:schemeClr>
                </a:solidFill>
              </a:defRPr>
            </a:lvl6pPr>
            <a:lvl7pPr marL="762061" indent="0">
              <a:buNone/>
              <a:defRPr sz="444">
                <a:solidFill>
                  <a:schemeClr val="tx1">
                    <a:tint val="82000"/>
                  </a:schemeClr>
                </a:solidFill>
              </a:defRPr>
            </a:lvl7pPr>
            <a:lvl8pPr marL="889071" indent="0">
              <a:buNone/>
              <a:defRPr sz="444">
                <a:solidFill>
                  <a:schemeClr val="tx1">
                    <a:tint val="82000"/>
                  </a:schemeClr>
                </a:solidFill>
              </a:defRPr>
            </a:lvl8pPr>
            <a:lvl9pPr marL="1016081" indent="0">
              <a:buNone/>
              <a:defRPr sz="44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798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507118"/>
            <a:ext cx="3886200" cy="12087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507118"/>
            <a:ext cx="3886200" cy="12087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38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01424"/>
            <a:ext cx="7886700" cy="3682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466990"/>
            <a:ext cx="3868340" cy="228864"/>
          </a:xfrm>
        </p:spPr>
        <p:txBody>
          <a:bodyPr anchor="b"/>
          <a:lstStyle>
            <a:lvl1pPr marL="0" indent="0">
              <a:buNone/>
              <a:defRPr sz="667" b="1"/>
            </a:lvl1pPr>
            <a:lvl2pPr marL="127010" indent="0">
              <a:buNone/>
              <a:defRPr sz="556" b="1"/>
            </a:lvl2pPr>
            <a:lvl3pPr marL="254020" indent="0">
              <a:buNone/>
              <a:defRPr sz="500" b="1"/>
            </a:lvl3pPr>
            <a:lvl4pPr marL="381030" indent="0">
              <a:buNone/>
              <a:defRPr sz="444" b="1"/>
            </a:lvl4pPr>
            <a:lvl5pPr marL="508041" indent="0">
              <a:buNone/>
              <a:defRPr sz="444" b="1"/>
            </a:lvl5pPr>
            <a:lvl6pPr marL="635051" indent="0">
              <a:buNone/>
              <a:defRPr sz="444" b="1"/>
            </a:lvl6pPr>
            <a:lvl7pPr marL="762061" indent="0">
              <a:buNone/>
              <a:defRPr sz="444" b="1"/>
            </a:lvl7pPr>
            <a:lvl8pPr marL="889071" indent="0">
              <a:buNone/>
              <a:defRPr sz="444" b="1"/>
            </a:lvl8pPr>
            <a:lvl9pPr marL="1016081" indent="0">
              <a:buNone/>
              <a:defRPr sz="4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695854"/>
            <a:ext cx="3868340" cy="10234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466990"/>
            <a:ext cx="3887391" cy="228864"/>
          </a:xfrm>
        </p:spPr>
        <p:txBody>
          <a:bodyPr anchor="b"/>
          <a:lstStyle>
            <a:lvl1pPr marL="0" indent="0">
              <a:buNone/>
              <a:defRPr sz="667" b="1"/>
            </a:lvl1pPr>
            <a:lvl2pPr marL="127010" indent="0">
              <a:buNone/>
              <a:defRPr sz="556" b="1"/>
            </a:lvl2pPr>
            <a:lvl3pPr marL="254020" indent="0">
              <a:buNone/>
              <a:defRPr sz="500" b="1"/>
            </a:lvl3pPr>
            <a:lvl4pPr marL="381030" indent="0">
              <a:buNone/>
              <a:defRPr sz="444" b="1"/>
            </a:lvl4pPr>
            <a:lvl5pPr marL="508041" indent="0">
              <a:buNone/>
              <a:defRPr sz="444" b="1"/>
            </a:lvl5pPr>
            <a:lvl6pPr marL="635051" indent="0">
              <a:buNone/>
              <a:defRPr sz="444" b="1"/>
            </a:lvl6pPr>
            <a:lvl7pPr marL="762061" indent="0">
              <a:buNone/>
              <a:defRPr sz="444" b="1"/>
            </a:lvl7pPr>
            <a:lvl8pPr marL="889071" indent="0">
              <a:buNone/>
              <a:defRPr sz="444" b="1"/>
            </a:lvl8pPr>
            <a:lvl9pPr marL="1016081" indent="0">
              <a:buNone/>
              <a:defRPr sz="4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695854"/>
            <a:ext cx="3887391" cy="10234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27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417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709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7000"/>
            <a:ext cx="2949178" cy="444500"/>
          </a:xfrm>
        </p:spPr>
        <p:txBody>
          <a:bodyPr anchor="b"/>
          <a:lstStyle>
            <a:lvl1pPr>
              <a:defRPr sz="8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274285"/>
            <a:ext cx="4629150" cy="1353785"/>
          </a:xfrm>
        </p:spPr>
        <p:txBody>
          <a:bodyPr/>
          <a:lstStyle>
            <a:lvl1pPr>
              <a:defRPr sz="889"/>
            </a:lvl1pPr>
            <a:lvl2pPr>
              <a:defRPr sz="778"/>
            </a:lvl2pPr>
            <a:lvl3pPr>
              <a:defRPr sz="667"/>
            </a:lvl3pPr>
            <a:lvl4pPr>
              <a:defRPr sz="556"/>
            </a:lvl4pPr>
            <a:lvl5pPr>
              <a:defRPr sz="556"/>
            </a:lvl5pPr>
            <a:lvl6pPr>
              <a:defRPr sz="556"/>
            </a:lvl6pPr>
            <a:lvl7pPr>
              <a:defRPr sz="556"/>
            </a:lvl7pPr>
            <a:lvl8pPr>
              <a:defRPr sz="556"/>
            </a:lvl8pPr>
            <a:lvl9pPr>
              <a:defRPr sz="5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71500"/>
            <a:ext cx="2949178" cy="1058774"/>
          </a:xfrm>
        </p:spPr>
        <p:txBody>
          <a:bodyPr/>
          <a:lstStyle>
            <a:lvl1pPr marL="0" indent="0">
              <a:buNone/>
              <a:defRPr sz="444"/>
            </a:lvl1pPr>
            <a:lvl2pPr marL="127010" indent="0">
              <a:buNone/>
              <a:defRPr sz="389"/>
            </a:lvl2pPr>
            <a:lvl3pPr marL="254020" indent="0">
              <a:buNone/>
              <a:defRPr sz="333"/>
            </a:lvl3pPr>
            <a:lvl4pPr marL="381030" indent="0">
              <a:buNone/>
              <a:defRPr sz="278"/>
            </a:lvl4pPr>
            <a:lvl5pPr marL="508041" indent="0">
              <a:buNone/>
              <a:defRPr sz="278"/>
            </a:lvl5pPr>
            <a:lvl6pPr marL="635051" indent="0">
              <a:buNone/>
              <a:defRPr sz="278"/>
            </a:lvl6pPr>
            <a:lvl7pPr marL="762061" indent="0">
              <a:buNone/>
              <a:defRPr sz="278"/>
            </a:lvl7pPr>
            <a:lvl8pPr marL="889071" indent="0">
              <a:buNone/>
              <a:defRPr sz="278"/>
            </a:lvl8pPr>
            <a:lvl9pPr marL="1016081" indent="0">
              <a:buNone/>
              <a:defRPr sz="2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8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27000"/>
            <a:ext cx="2949178" cy="444500"/>
          </a:xfrm>
        </p:spPr>
        <p:txBody>
          <a:bodyPr anchor="b"/>
          <a:lstStyle>
            <a:lvl1pPr>
              <a:defRPr sz="88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274285"/>
            <a:ext cx="4629150" cy="1353785"/>
          </a:xfrm>
        </p:spPr>
        <p:txBody>
          <a:bodyPr anchor="t"/>
          <a:lstStyle>
            <a:lvl1pPr marL="0" indent="0">
              <a:buNone/>
              <a:defRPr sz="889"/>
            </a:lvl1pPr>
            <a:lvl2pPr marL="127010" indent="0">
              <a:buNone/>
              <a:defRPr sz="778"/>
            </a:lvl2pPr>
            <a:lvl3pPr marL="254020" indent="0">
              <a:buNone/>
              <a:defRPr sz="667"/>
            </a:lvl3pPr>
            <a:lvl4pPr marL="381030" indent="0">
              <a:buNone/>
              <a:defRPr sz="556"/>
            </a:lvl4pPr>
            <a:lvl5pPr marL="508041" indent="0">
              <a:buNone/>
              <a:defRPr sz="556"/>
            </a:lvl5pPr>
            <a:lvl6pPr marL="635051" indent="0">
              <a:buNone/>
              <a:defRPr sz="556"/>
            </a:lvl6pPr>
            <a:lvl7pPr marL="762061" indent="0">
              <a:buNone/>
              <a:defRPr sz="556"/>
            </a:lvl7pPr>
            <a:lvl8pPr marL="889071" indent="0">
              <a:buNone/>
              <a:defRPr sz="556"/>
            </a:lvl8pPr>
            <a:lvl9pPr marL="1016081" indent="0">
              <a:buNone/>
              <a:defRPr sz="55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71500"/>
            <a:ext cx="2949178" cy="1058774"/>
          </a:xfrm>
        </p:spPr>
        <p:txBody>
          <a:bodyPr/>
          <a:lstStyle>
            <a:lvl1pPr marL="0" indent="0">
              <a:buNone/>
              <a:defRPr sz="444"/>
            </a:lvl1pPr>
            <a:lvl2pPr marL="127010" indent="0">
              <a:buNone/>
              <a:defRPr sz="389"/>
            </a:lvl2pPr>
            <a:lvl3pPr marL="254020" indent="0">
              <a:buNone/>
              <a:defRPr sz="333"/>
            </a:lvl3pPr>
            <a:lvl4pPr marL="381030" indent="0">
              <a:buNone/>
              <a:defRPr sz="278"/>
            </a:lvl4pPr>
            <a:lvl5pPr marL="508041" indent="0">
              <a:buNone/>
              <a:defRPr sz="278"/>
            </a:lvl5pPr>
            <a:lvl6pPr marL="635051" indent="0">
              <a:buNone/>
              <a:defRPr sz="278"/>
            </a:lvl6pPr>
            <a:lvl7pPr marL="762061" indent="0">
              <a:buNone/>
              <a:defRPr sz="278"/>
            </a:lvl7pPr>
            <a:lvl8pPr marL="889071" indent="0">
              <a:buNone/>
              <a:defRPr sz="278"/>
            </a:lvl8pPr>
            <a:lvl9pPr marL="1016081" indent="0">
              <a:buNone/>
              <a:defRPr sz="27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010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8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101424"/>
            <a:ext cx="1971675" cy="16143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01424"/>
            <a:ext cx="5800725" cy="16143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35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1424"/>
            <a:ext cx="7886700" cy="368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507118"/>
            <a:ext cx="7886700" cy="12087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1765653"/>
            <a:ext cx="2057400" cy="1014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7125A7-CAA5-A642-9119-9EA170FF52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1765653"/>
            <a:ext cx="3086100" cy="1014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1765653"/>
            <a:ext cx="2057400" cy="1014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D8BAC0-B05D-DD43-94FA-75D69E953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08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54020" rtl="0" eaLnBrk="1" latinLnBrk="0" hangingPunct="1">
        <a:lnSpc>
          <a:spcPct val="90000"/>
        </a:lnSpc>
        <a:spcBef>
          <a:spcPct val="0"/>
        </a:spcBef>
        <a:buNone/>
        <a:defRPr sz="12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505" indent="-63505" algn="l" defTabSz="254020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778" kern="1200">
          <a:solidFill>
            <a:schemeClr val="tx1"/>
          </a:solidFill>
          <a:latin typeface="+mn-lt"/>
          <a:ea typeface="+mn-ea"/>
          <a:cs typeface="+mn-cs"/>
        </a:defRPr>
      </a:lvl1pPr>
      <a:lvl2pPr marL="190515" indent="-63505" algn="l" defTabSz="254020" rtl="0" eaLnBrk="1" latinLnBrk="0" hangingPunct="1">
        <a:lnSpc>
          <a:spcPct val="90000"/>
        </a:lnSpc>
        <a:spcBef>
          <a:spcPts val="139"/>
        </a:spcBef>
        <a:buFont typeface="Arial" panose="020B0604020202020204" pitchFamily="34" charset="0"/>
        <a:buChar char="•"/>
        <a:defRPr sz="667" kern="1200">
          <a:solidFill>
            <a:schemeClr val="tx1"/>
          </a:solidFill>
          <a:latin typeface="+mn-lt"/>
          <a:ea typeface="+mn-ea"/>
          <a:cs typeface="+mn-cs"/>
        </a:defRPr>
      </a:lvl2pPr>
      <a:lvl3pPr marL="317525" indent="-63505" algn="l" defTabSz="254020" rtl="0" eaLnBrk="1" latinLnBrk="0" hangingPunct="1">
        <a:lnSpc>
          <a:spcPct val="90000"/>
        </a:lnSpc>
        <a:spcBef>
          <a:spcPts val="139"/>
        </a:spcBef>
        <a:buFont typeface="Arial" panose="020B0604020202020204" pitchFamily="34" charset="0"/>
        <a:buChar char="•"/>
        <a:defRPr sz="556" kern="1200">
          <a:solidFill>
            <a:schemeClr val="tx1"/>
          </a:solidFill>
          <a:latin typeface="+mn-lt"/>
          <a:ea typeface="+mn-ea"/>
          <a:cs typeface="+mn-cs"/>
        </a:defRPr>
      </a:lvl3pPr>
      <a:lvl4pPr marL="444536" indent="-63505" algn="l" defTabSz="254020" rtl="0" eaLnBrk="1" latinLnBrk="0" hangingPunct="1">
        <a:lnSpc>
          <a:spcPct val="90000"/>
        </a:lnSpc>
        <a:spcBef>
          <a:spcPts val="139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4pPr>
      <a:lvl5pPr marL="571546" indent="-63505" algn="l" defTabSz="254020" rtl="0" eaLnBrk="1" latinLnBrk="0" hangingPunct="1">
        <a:lnSpc>
          <a:spcPct val="90000"/>
        </a:lnSpc>
        <a:spcBef>
          <a:spcPts val="139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5pPr>
      <a:lvl6pPr marL="698556" indent="-63505" algn="l" defTabSz="254020" rtl="0" eaLnBrk="1" latinLnBrk="0" hangingPunct="1">
        <a:lnSpc>
          <a:spcPct val="90000"/>
        </a:lnSpc>
        <a:spcBef>
          <a:spcPts val="139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6pPr>
      <a:lvl7pPr marL="825566" indent="-63505" algn="l" defTabSz="254020" rtl="0" eaLnBrk="1" latinLnBrk="0" hangingPunct="1">
        <a:lnSpc>
          <a:spcPct val="90000"/>
        </a:lnSpc>
        <a:spcBef>
          <a:spcPts val="139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7pPr>
      <a:lvl8pPr marL="952576" indent="-63505" algn="l" defTabSz="254020" rtl="0" eaLnBrk="1" latinLnBrk="0" hangingPunct="1">
        <a:lnSpc>
          <a:spcPct val="90000"/>
        </a:lnSpc>
        <a:spcBef>
          <a:spcPts val="139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8pPr>
      <a:lvl9pPr marL="1079586" indent="-63505" algn="l" defTabSz="254020" rtl="0" eaLnBrk="1" latinLnBrk="0" hangingPunct="1">
        <a:lnSpc>
          <a:spcPct val="90000"/>
        </a:lnSpc>
        <a:spcBef>
          <a:spcPts val="139"/>
        </a:spcBef>
        <a:buFont typeface="Arial" panose="020B0604020202020204" pitchFamily="34" charset="0"/>
        <a:buChar char="•"/>
        <a:defRPr sz="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402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1pPr>
      <a:lvl2pPr marL="127010" algn="l" defTabSz="25402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2pPr>
      <a:lvl3pPr marL="254020" algn="l" defTabSz="25402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3pPr>
      <a:lvl4pPr marL="381030" algn="l" defTabSz="25402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4pPr>
      <a:lvl5pPr marL="508041" algn="l" defTabSz="25402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5pPr>
      <a:lvl6pPr marL="635051" algn="l" defTabSz="25402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6pPr>
      <a:lvl7pPr marL="762061" algn="l" defTabSz="25402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7pPr>
      <a:lvl8pPr marL="889071" algn="l" defTabSz="25402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8pPr>
      <a:lvl9pPr marL="1016081" algn="l" defTabSz="254020" rtl="0" eaLnBrk="1" latinLnBrk="0" hangingPunct="1">
        <a:defRPr sz="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7F375E-61E4-641E-B715-D18C30D5A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905000"/>
          </a:xfrm>
          <a:prstGeom prst="rect">
            <a:avLst/>
          </a:prstGeom>
        </p:spPr>
      </p:pic>
      <p:sp>
        <p:nvSpPr>
          <p:cNvPr id="19" name="Triangle 18">
            <a:extLst>
              <a:ext uri="{FF2B5EF4-FFF2-40B4-BE49-F238E27FC236}">
                <a16:creationId xmlns:a16="http://schemas.microsoft.com/office/drawing/2014/main" id="{ED5DDFA7-39BB-4B19-7DB8-EA54E755D59C}"/>
              </a:ext>
            </a:extLst>
          </p:cNvPr>
          <p:cNvSpPr/>
          <p:nvPr/>
        </p:nvSpPr>
        <p:spPr>
          <a:xfrm rot="5400000">
            <a:off x="8618296" y="837821"/>
            <a:ext cx="521388" cy="477209"/>
          </a:xfrm>
          <a:custGeom>
            <a:avLst/>
            <a:gdLst>
              <a:gd name="csX0" fmla="*/ 0 w 2272938"/>
              <a:gd name="csY0" fmla="*/ 1959429 h 1959429"/>
              <a:gd name="csX1" fmla="*/ 1136469 w 2272938"/>
              <a:gd name="csY1" fmla="*/ 0 h 1959429"/>
              <a:gd name="csX2" fmla="*/ 2272938 w 2272938"/>
              <a:gd name="csY2" fmla="*/ 1959429 h 1959429"/>
              <a:gd name="csX3" fmla="*/ 0 w 2272938"/>
              <a:gd name="csY3" fmla="*/ 1959429 h 1959429"/>
              <a:gd name="csX0" fmla="*/ 18562 w 2291500"/>
              <a:gd name="csY0" fmla="*/ 2084557 h 2084557"/>
              <a:gd name="csX1" fmla="*/ 0 w 2291500"/>
              <a:gd name="csY1" fmla="*/ 0 h 2084557"/>
              <a:gd name="csX2" fmla="*/ 2291500 w 2291500"/>
              <a:gd name="csY2" fmla="*/ 2084557 h 2084557"/>
              <a:gd name="csX3" fmla="*/ 18562 w 2291500"/>
              <a:gd name="csY3" fmla="*/ 2084557 h 2084557"/>
              <a:gd name="csX0" fmla="*/ 0 w 2272938"/>
              <a:gd name="csY0" fmla="*/ 2078461 h 2078461"/>
              <a:gd name="csX1" fmla="*/ 5822 w 2272938"/>
              <a:gd name="csY1" fmla="*/ 0 h 2078461"/>
              <a:gd name="csX2" fmla="*/ 2272938 w 2272938"/>
              <a:gd name="csY2" fmla="*/ 2078461 h 2078461"/>
              <a:gd name="csX3" fmla="*/ 0 w 2272938"/>
              <a:gd name="csY3" fmla="*/ 2078461 h 2078461"/>
              <a:gd name="csX0" fmla="*/ 18681 w 2291619"/>
              <a:gd name="csY0" fmla="*/ 2078461 h 2078461"/>
              <a:gd name="csX1" fmla="*/ 119 w 2291619"/>
              <a:gd name="csY1" fmla="*/ 0 h 2078461"/>
              <a:gd name="csX2" fmla="*/ 2291619 w 2291619"/>
              <a:gd name="csY2" fmla="*/ 2078461 h 2078461"/>
              <a:gd name="csX3" fmla="*/ 18681 w 2291619"/>
              <a:gd name="csY3" fmla="*/ 2078461 h 2078461"/>
              <a:gd name="csX0" fmla="*/ 0 w 2272938"/>
              <a:gd name="csY0" fmla="*/ 2086344 h 2086344"/>
              <a:gd name="csX1" fmla="*/ 1145 w 2272938"/>
              <a:gd name="csY1" fmla="*/ 0 h 2086344"/>
              <a:gd name="csX2" fmla="*/ 2272938 w 2272938"/>
              <a:gd name="csY2" fmla="*/ 2086344 h 2086344"/>
              <a:gd name="csX3" fmla="*/ 0 w 2272938"/>
              <a:gd name="csY3" fmla="*/ 2086344 h 2086344"/>
              <a:gd name="csX0" fmla="*/ 10858 w 2283796"/>
              <a:gd name="csY0" fmla="*/ 2090285 h 2090285"/>
              <a:gd name="csX1" fmla="*/ 178 w 2283796"/>
              <a:gd name="csY1" fmla="*/ 0 h 2090285"/>
              <a:gd name="csX2" fmla="*/ 2283796 w 2283796"/>
              <a:gd name="csY2" fmla="*/ 2090285 h 2090285"/>
              <a:gd name="csX3" fmla="*/ 10858 w 2283796"/>
              <a:gd name="csY3" fmla="*/ 2090285 h 2090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283796" h="2090285">
                <a:moveTo>
                  <a:pt x="10858" y="2090285"/>
                </a:moveTo>
                <a:cubicBezTo>
                  <a:pt x="12799" y="1397465"/>
                  <a:pt x="-1763" y="692820"/>
                  <a:pt x="178" y="0"/>
                </a:cubicBezTo>
                <a:lnTo>
                  <a:pt x="2283796" y="2090285"/>
                </a:lnTo>
                <a:lnTo>
                  <a:pt x="10858" y="2090285"/>
                </a:lnTo>
                <a:close/>
              </a:path>
            </a:pathLst>
          </a:custGeom>
          <a:noFill/>
          <a:ln w="25400">
            <a:solidFill>
              <a:srgbClr val="0553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7" dirty="0"/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34583AB-820D-0741-99BE-CD78552DC3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0423" y="1367054"/>
            <a:ext cx="513578" cy="540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D4BDDF-DA14-8A5F-430A-060E0574B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682" y="342566"/>
            <a:ext cx="4755295" cy="12198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44C55E-C957-8810-4EAC-F5D9435B1B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653" y="806475"/>
            <a:ext cx="2410858" cy="109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65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40779-667A-F861-AF2F-66FAF6CDE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0F649F-FD5A-BFA1-F081-175B3399A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905000"/>
          </a:xfrm>
          <a:prstGeom prst="rect">
            <a:avLst/>
          </a:prstGeom>
        </p:spPr>
      </p:pic>
      <p:sp>
        <p:nvSpPr>
          <p:cNvPr id="19" name="Triangle 18">
            <a:extLst>
              <a:ext uri="{FF2B5EF4-FFF2-40B4-BE49-F238E27FC236}">
                <a16:creationId xmlns:a16="http://schemas.microsoft.com/office/drawing/2014/main" id="{69D6D418-30F1-55EA-B78F-B10D555BABE1}"/>
              </a:ext>
            </a:extLst>
          </p:cNvPr>
          <p:cNvSpPr/>
          <p:nvPr/>
        </p:nvSpPr>
        <p:spPr>
          <a:xfrm rot="5400000">
            <a:off x="8618296" y="837821"/>
            <a:ext cx="521388" cy="477209"/>
          </a:xfrm>
          <a:custGeom>
            <a:avLst/>
            <a:gdLst>
              <a:gd name="csX0" fmla="*/ 0 w 2272938"/>
              <a:gd name="csY0" fmla="*/ 1959429 h 1959429"/>
              <a:gd name="csX1" fmla="*/ 1136469 w 2272938"/>
              <a:gd name="csY1" fmla="*/ 0 h 1959429"/>
              <a:gd name="csX2" fmla="*/ 2272938 w 2272938"/>
              <a:gd name="csY2" fmla="*/ 1959429 h 1959429"/>
              <a:gd name="csX3" fmla="*/ 0 w 2272938"/>
              <a:gd name="csY3" fmla="*/ 1959429 h 1959429"/>
              <a:gd name="csX0" fmla="*/ 18562 w 2291500"/>
              <a:gd name="csY0" fmla="*/ 2084557 h 2084557"/>
              <a:gd name="csX1" fmla="*/ 0 w 2291500"/>
              <a:gd name="csY1" fmla="*/ 0 h 2084557"/>
              <a:gd name="csX2" fmla="*/ 2291500 w 2291500"/>
              <a:gd name="csY2" fmla="*/ 2084557 h 2084557"/>
              <a:gd name="csX3" fmla="*/ 18562 w 2291500"/>
              <a:gd name="csY3" fmla="*/ 2084557 h 2084557"/>
              <a:gd name="csX0" fmla="*/ 0 w 2272938"/>
              <a:gd name="csY0" fmla="*/ 2078461 h 2078461"/>
              <a:gd name="csX1" fmla="*/ 5822 w 2272938"/>
              <a:gd name="csY1" fmla="*/ 0 h 2078461"/>
              <a:gd name="csX2" fmla="*/ 2272938 w 2272938"/>
              <a:gd name="csY2" fmla="*/ 2078461 h 2078461"/>
              <a:gd name="csX3" fmla="*/ 0 w 2272938"/>
              <a:gd name="csY3" fmla="*/ 2078461 h 2078461"/>
              <a:gd name="csX0" fmla="*/ 18681 w 2291619"/>
              <a:gd name="csY0" fmla="*/ 2078461 h 2078461"/>
              <a:gd name="csX1" fmla="*/ 119 w 2291619"/>
              <a:gd name="csY1" fmla="*/ 0 h 2078461"/>
              <a:gd name="csX2" fmla="*/ 2291619 w 2291619"/>
              <a:gd name="csY2" fmla="*/ 2078461 h 2078461"/>
              <a:gd name="csX3" fmla="*/ 18681 w 2291619"/>
              <a:gd name="csY3" fmla="*/ 2078461 h 2078461"/>
              <a:gd name="csX0" fmla="*/ 0 w 2272938"/>
              <a:gd name="csY0" fmla="*/ 2086344 h 2086344"/>
              <a:gd name="csX1" fmla="*/ 1145 w 2272938"/>
              <a:gd name="csY1" fmla="*/ 0 h 2086344"/>
              <a:gd name="csX2" fmla="*/ 2272938 w 2272938"/>
              <a:gd name="csY2" fmla="*/ 2086344 h 2086344"/>
              <a:gd name="csX3" fmla="*/ 0 w 2272938"/>
              <a:gd name="csY3" fmla="*/ 2086344 h 2086344"/>
              <a:gd name="csX0" fmla="*/ 10858 w 2283796"/>
              <a:gd name="csY0" fmla="*/ 2090285 h 2090285"/>
              <a:gd name="csX1" fmla="*/ 178 w 2283796"/>
              <a:gd name="csY1" fmla="*/ 0 h 2090285"/>
              <a:gd name="csX2" fmla="*/ 2283796 w 2283796"/>
              <a:gd name="csY2" fmla="*/ 2090285 h 2090285"/>
              <a:gd name="csX3" fmla="*/ 10858 w 2283796"/>
              <a:gd name="csY3" fmla="*/ 2090285 h 2090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283796" h="2090285">
                <a:moveTo>
                  <a:pt x="10858" y="2090285"/>
                </a:moveTo>
                <a:cubicBezTo>
                  <a:pt x="12799" y="1397465"/>
                  <a:pt x="-1763" y="692820"/>
                  <a:pt x="178" y="0"/>
                </a:cubicBezTo>
                <a:lnTo>
                  <a:pt x="2283796" y="2090285"/>
                </a:lnTo>
                <a:lnTo>
                  <a:pt x="10858" y="2090285"/>
                </a:lnTo>
                <a:close/>
              </a:path>
            </a:pathLst>
          </a:custGeom>
          <a:noFill/>
          <a:ln w="25400">
            <a:solidFill>
              <a:srgbClr val="0553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7" dirty="0"/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86F347F-9498-DB92-08D9-9C2DB3B9E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0423" y="1367054"/>
            <a:ext cx="513578" cy="540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15F6A6-3178-049D-7F35-1D3011B64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682" y="342566"/>
            <a:ext cx="4755295" cy="12198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9F17EDE-ECDF-E695-89C2-DAF6A41E30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2494" y="806474"/>
            <a:ext cx="1468156" cy="109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313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A554B-506D-F403-FBA9-FEE452526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45A0C2-4E9C-788F-A415-6B30BDF63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1905000"/>
          </a:xfrm>
          <a:prstGeom prst="rect">
            <a:avLst/>
          </a:prstGeom>
        </p:spPr>
      </p:pic>
      <p:sp>
        <p:nvSpPr>
          <p:cNvPr id="19" name="Triangle 18">
            <a:extLst>
              <a:ext uri="{FF2B5EF4-FFF2-40B4-BE49-F238E27FC236}">
                <a16:creationId xmlns:a16="http://schemas.microsoft.com/office/drawing/2014/main" id="{46407C8A-7D1A-B8B4-C0C8-80961A78E0E3}"/>
              </a:ext>
            </a:extLst>
          </p:cNvPr>
          <p:cNvSpPr/>
          <p:nvPr/>
        </p:nvSpPr>
        <p:spPr>
          <a:xfrm rot="5400000">
            <a:off x="8618296" y="837821"/>
            <a:ext cx="521388" cy="477209"/>
          </a:xfrm>
          <a:custGeom>
            <a:avLst/>
            <a:gdLst>
              <a:gd name="csX0" fmla="*/ 0 w 2272938"/>
              <a:gd name="csY0" fmla="*/ 1959429 h 1959429"/>
              <a:gd name="csX1" fmla="*/ 1136469 w 2272938"/>
              <a:gd name="csY1" fmla="*/ 0 h 1959429"/>
              <a:gd name="csX2" fmla="*/ 2272938 w 2272938"/>
              <a:gd name="csY2" fmla="*/ 1959429 h 1959429"/>
              <a:gd name="csX3" fmla="*/ 0 w 2272938"/>
              <a:gd name="csY3" fmla="*/ 1959429 h 1959429"/>
              <a:gd name="csX0" fmla="*/ 18562 w 2291500"/>
              <a:gd name="csY0" fmla="*/ 2084557 h 2084557"/>
              <a:gd name="csX1" fmla="*/ 0 w 2291500"/>
              <a:gd name="csY1" fmla="*/ 0 h 2084557"/>
              <a:gd name="csX2" fmla="*/ 2291500 w 2291500"/>
              <a:gd name="csY2" fmla="*/ 2084557 h 2084557"/>
              <a:gd name="csX3" fmla="*/ 18562 w 2291500"/>
              <a:gd name="csY3" fmla="*/ 2084557 h 2084557"/>
              <a:gd name="csX0" fmla="*/ 0 w 2272938"/>
              <a:gd name="csY0" fmla="*/ 2078461 h 2078461"/>
              <a:gd name="csX1" fmla="*/ 5822 w 2272938"/>
              <a:gd name="csY1" fmla="*/ 0 h 2078461"/>
              <a:gd name="csX2" fmla="*/ 2272938 w 2272938"/>
              <a:gd name="csY2" fmla="*/ 2078461 h 2078461"/>
              <a:gd name="csX3" fmla="*/ 0 w 2272938"/>
              <a:gd name="csY3" fmla="*/ 2078461 h 2078461"/>
              <a:gd name="csX0" fmla="*/ 18681 w 2291619"/>
              <a:gd name="csY0" fmla="*/ 2078461 h 2078461"/>
              <a:gd name="csX1" fmla="*/ 119 w 2291619"/>
              <a:gd name="csY1" fmla="*/ 0 h 2078461"/>
              <a:gd name="csX2" fmla="*/ 2291619 w 2291619"/>
              <a:gd name="csY2" fmla="*/ 2078461 h 2078461"/>
              <a:gd name="csX3" fmla="*/ 18681 w 2291619"/>
              <a:gd name="csY3" fmla="*/ 2078461 h 2078461"/>
              <a:gd name="csX0" fmla="*/ 0 w 2272938"/>
              <a:gd name="csY0" fmla="*/ 2086344 h 2086344"/>
              <a:gd name="csX1" fmla="*/ 1145 w 2272938"/>
              <a:gd name="csY1" fmla="*/ 0 h 2086344"/>
              <a:gd name="csX2" fmla="*/ 2272938 w 2272938"/>
              <a:gd name="csY2" fmla="*/ 2086344 h 2086344"/>
              <a:gd name="csX3" fmla="*/ 0 w 2272938"/>
              <a:gd name="csY3" fmla="*/ 2086344 h 2086344"/>
              <a:gd name="csX0" fmla="*/ 10858 w 2283796"/>
              <a:gd name="csY0" fmla="*/ 2090285 h 2090285"/>
              <a:gd name="csX1" fmla="*/ 178 w 2283796"/>
              <a:gd name="csY1" fmla="*/ 0 h 2090285"/>
              <a:gd name="csX2" fmla="*/ 2283796 w 2283796"/>
              <a:gd name="csY2" fmla="*/ 2090285 h 2090285"/>
              <a:gd name="csX3" fmla="*/ 10858 w 2283796"/>
              <a:gd name="csY3" fmla="*/ 2090285 h 2090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2283796" h="2090285">
                <a:moveTo>
                  <a:pt x="10858" y="2090285"/>
                </a:moveTo>
                <a:cubicBezTo>
                  <a:pt x="12799" y="1397465"/>
                  <a:pt x="-1763" y="692820"/>
                  <a:pt x="178" y="0"/>
                </a:cubicBezTo>
                <a:lnTo>
                  <a:pt x="2283796" y="2090285"/>
                </a:lnTo>
                <a:lnTo>
                  <a:pt x="10858" y="2090285"/>
                </a:lnTo>
                <a:close/>
              </a:path>
            </a:pathLst>
          </a:custGeom>
          <a:noFill/>
          <a:ln w="25400">
            <a:solidFill>
              <a:srgbClr val="0553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7" dirty="0"/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5D01319-22BB-2208-B8C0-06DE61FAB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0423" y="1367054"/>
            <a:ext cx="513578" cy="540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E1D465-F2EC-2B38-DAB0-DBA64A850D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682" y="342566"/>
            <a:ext cx="4755295" cy="121986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65E744D9-AF2D-66AD-FE93-0DC76D34D293}"/>
              </a:ext>
            </a:extLst>
          </p:cNvPr>
          <p:cNvSpPr/>
          <p:nvPr/>
        </p:nvSpPr>
        <p:spPr>
          <a:xfrm>
            <a:off x="6893891" y="191760"/>
            <a:ext cx="1716705" cy="1716705"/>
          </a:xfrm>
          <a:prstGeom prst="ellipse">
            <a:avLst/>
          </a:prstGeom>
          <a:solidFill>
            <a:srgbClr val="F6624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67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D1CB3D-DE33-7E2E-F7F7-2701DC04E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8674"/>
            <a:ext cx="4368069" cy="9100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278653-2286-2651-52DD-2F336CA103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729" y="973059"/>
            <a:ext cx="4325967" cy="9012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360E91-2239-8775-FE37-4BE243B463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730" y="32890"/>
            <a:ext cx="4325966" cy="9012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92F5860-0130-0ED5-1F34-ED1C8574E4A2}"/>
              </a:ext>
            </a:extLst>
          </p:cNvPr>
          <p:cNvSpPr/>
          <p:nvPr/>
        </p:nvSpPr>
        <p:spPr>
          <a:xfrm>
            <a:off x="716675" y="314865"/>
            <a:ext cx="3052758" cy="2715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914584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8be21d-8368-411b-82dd-0992250f4fa5" xsi:nil="true"/>
    <_ip_UnifiedCompliancePolicyUIAction xmlns="http://schemas.microsoft.com/sharepoint/v3" xsi:nil="true"/>
    <URL xmlns="95d51b92-9fee-4a0d-8a80-00660e329e91">
      <Url xsi:nil="true"/>
      <Description xsi:nil="true"/>
    </URL>
    <lcf76f155ced4ddcb4097134ff3c332f xmlns="95d51b92-9fee-4a0d-8a80-00660e329e91">
      <Terms xmlns="http://schemas.microsoft.com/office/infopath/2007/PartnerControls"/>
    </lcf76f155ced4ddcb4097134ff3c332f>
    <_ip_UnifiedCompliancePolicyProperties xmlns="http://schemas.microsoft.com/sharepoint/v3" xsi:nil="true"/>
    <kec0a971b395403fbc227f739296bf70 xmlns="95d51b92-9fee-4a0d-8a80-00660e329e91">
      <Terms xmlns="http://schemas.microsoft.com/office/infopath/2007/PartnerControls"/>
    </kec0a971b395403fbc227f739296bf70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1685F4B6989A4E85B47D13A5F1F23C" ma:contentTypeVersion="33" ma:contentTypeDescription="Create a new document." ma:contentTypeScope="" ma:versionID="63013bf93209074a839fd4845828e9f6">
  <xsd:schema xmlns:xsd="http://www.w3.org/2001/XMLSchema" xmlns:xs="http://www.w3.org/2001/XMLSchema" xmlns:p="http://schemas.microsoft.com/office/2006/metadata/properties" xmlns:ns1="http://schemas.microsoft.com/sharepoint/v3" xmlns:ns2="95d51b92-9fee-4a0d-8a80-00660e329e91" xmlns:ns3="1720426b-eec5-4647-855d-1d89ae2cb736" xmlns:ns4="6b8be21d-8368-411b-82dd-0992250f4fa5" targetNamespace="http://schemas.microsoft.com/office/2006/metadata/properties" ma:root="true" ma:fieldsID="7d53c1320c6f054c60cd2dce37a84a9e" ns1:_="" ns2:_="" ns3:_="" ns4:_="">
    <xsd:import namespace="http://schemas.microsoft.com/sharepoint/v3"/>
    <xsd:import namespace="95d51b92-9fee-4a0d-8a80-00660e329e91"/>
    <xsd:import namespace="1720426b-eec5-4647-855d-1d89ae2cb736"/>
    <xsd:import namespace="6b8be21d-8368-411b-82dd-0992250f4f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4:TaxCatchAll" minOccurs="0"/>
                <xsd:element ref="ns2:kec0a971b395403fbc227f739296bf70" minOccurs="0"/>
                <xsd:element ref="ns2:URL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d51b92-9fee-4a0d-8a80-00660e329e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kec0a971b395403fbc227f739296bf70" ma:index="23" nillable="true" ma:taxonomy="true" ma:internalName="kec0a971b395403fbc227f739296bf70" ma:taxonomyFieldName="Tagging_x0020_test" ma:displayName="CSO Tags" ma:default="" ma:fieldId="{4ec0a971-b395-403f-bc22-7f739296bf70}" ma:taxonomyMulti="true" ma:sspId="8439d8d8-53f8-4f5b-9a47-466aad84831d" ma:termSetId="6e63baeb-7b15-4647-95c3-81e7b455e372" ma:anchorId="fead8868-e808-4a66-ac2b-47dd57b66627" ma:open="false" ma:isKeyword="false">
      <xsd:complexType>
        <xsd:sequence>
          <xsd:element ref="pc:Terms" minOccurs="0" maxOccurs="1"/>
        </xsd:sequence>
      </xsd:complexType>
    </xsd:element>
    <xsd:element name="URL" ma:index="24" nillable="true" ma:displayName="URL" ma:format="Hyperlink" ma:internalName="URL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8439d8d8-53f8-4f5b-9a47-466aad84831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20426b-eec5-4647-855d-1d89ae2cb73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8be21d-8368-411b-82dd-0992250f4fa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14e80458-9a99-4864-b9a3-8cb4092bb70f}" ma:internalName="TaxCatchAll" ma:showField="CatchAllData" ma:web="1720426b-eec5-4647-855d-1d89ae2cb7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8439d8d8-53f8-4f5b-9a47-466aad84831d" ContentTypeId="0x01010056394DD29ED2DA4E8D598D8955C5A39F0B" PreviousValue="false"/>
</file>

<file path=customXml/itemProps1.xml><?xml version="1.0" encoding="utf-8"?>
<ds:datastoreItem xmlns:ds="http://schemas.openxmlformats.org/officeDocument/2006/customXml" ds:itemID="{06D41F7A-5FE3-4E31-8F3A-AD3FBA8D74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4BB2668-5C0D-4AC3-A880-EE79C9F7D118}">
  <ds:schemaRefs>
    <ds:schemaRef ds:uri="http://schemas.microsoft.com/office/2006/metadata/properties"/>
    <ds:schemaRef ds:uri="http://schemas.microsoft.com/office/infopath/2007/PartnerControls"/>
    <ds:schemaRef ds:uri="6b8be21d-8368-411b-82dd-0992250f4fa5"/>
  </ds:schemaRefs>
</ds:datastoreItem>
</file>

<file path=customXml/itemProps3.xml><?xml version="1.0" encoding="utf-8"?>
<ds:datastoreItem xmlns:ds="http://schemas.openxmlformats.org/officeDocument/2006/customXml" ds:itemID="{A82AEAEF-23A6-4D3E-A1AB-305D5FC59ED7}"/>
</file>

<file path=customXml/itemProps4.xml><?xml version="1.0" encoding="utf-8"?>
<ds:datastoreItem xmlns:ds="http://schemas.openxmlformats.org/officeDocument/2006/customXml" ds:itemID="{CF426CC7-E398-404D-8E06-04D0F637D00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3118</TotalTime>
  <Words>4</Words>
  <Application>Microsoft Office PowerPoint</Application>
  <PresentationFormat>Custom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</cp:revision>
  <dcterms:created xsi:type="dcterms:W3CDTF">2025-12-23T15:36:25Z</dcterms:created>
  <dcterms:modified xsi:type="dcterms:W3CDTF">2026-09-28T19:25:53Z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0x010100521685F4B6989A4E85B47D13A5F1F23C</vt:lpwstr>
  </property>
</Properties>
</file>