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5"/>
  </p:sldMasterIdLst>
  <p:notesMasterIdLst>
    <p:notesMasterId r:id="rId7"/>
  </p:notesMasterIdLst>
  <p:sldIdLst>
    <p:sldId id="256" r:id="rId6"/>
  </p:sldIdLst>
  <p:sldSz cx="7132638" cy="914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3F1"/>
    <a:srgbClr val="0194A6"/>
    <a:srgbClr val="E8AB24"/>
    <a:srgbClr val="F6624E"/>
    <a:srgbClr val="F7624E"/>
    <a:srgbClr val="E46B56"/>
    <a:srgbClr val="4192A4"/>
    <a:srgbClr val="DFAD44"/>
    <a:srgbClr val="6746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44F93D-53AE-4BBF-BA01-175720B392C4}" v="2" dt="2026-08-14T02:58:01.213"/>
    <p1510:client id="{830249CE-21CC-43CE-BE6F-9957EB1AF0BE}" v="6" dt="2026-08-14T15:56:51.011"/>
    <p1510:client id="{D883E368-7DCB-4F74-95C3-ECFF60487FA0}" v="10" dt="2026-08-14T04:14:59.7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48" autoAdjust="0"/>
    <p:restoredTop sz="94743"/>
  </p:normalViewPr>
  <p:slideViewPr>
    <p:cSldViewPr snapToGrid="0">
      <p:cViewPr varScale="1">
        <p:scale>
          <a:sx n="146" d="100"/>
          <a:sy n="146" d="100"/>
        </p:scale>
        <p:origin x="84" y="1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FCAC1-BEE5-134A-893D-463C3BAF258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8605838" y="1143000"/>
            <a:ext cx="24069676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ED3CA-8A15-8C48-88EC-461AEE824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21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1pPr>
    <a:lvl2pPr marL="66842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2pPr>
    <a:lvl3pPr marL="133683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3pPr>
    <a:lvl4pPr marL="200525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4pPr>
    <a:lvl5pPr marL="267366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5pPr>
    <a:lvl6pPr marL="334208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6pPr>
    <a:lvl7pPr marL="401050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7pPr>
    <a:lvl8pPr marL="467892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8pPr>
    <a:lvl9pPr marL="534733" algn="l" defTabSz="133683" rtl="0" eaLnBrk="1" latinLnBrk="0" hangingPunct="1">
      <a:defRPr sz="17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580" y="149648"/>
            <a:ext cx="5349479" cy="318347"/>
          </a:xfrm>
        </p:spPr>
        <p:txBody>
          <a:bodyPr anchor="b"/>
          <a:lstStyle>
            <a:lvl1pPr algn="ctr">
              <a:defRPr sz="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1580" y="480272"/>
            <a:ext cx="5349479" cy="220768"/>
          </a:xfrm>
        </p:spPr>
        <p:txBody>
          <a:bodyPr/>
          <a:lstStyle>
            <a:lvl1pPr marL="0" indent="0" algn="ctr">
              <a:buNone/>
              <a:defRPr sz="320"/>
            </a:lvl1pPr>
            <a:lvl2pPr marL="60945" indent="0" algn="ctr">
              <a:buNone/>
              <a:defRPr sz="267"/>
            </a:lvl2pPr>
            <a:lvl3pPr marL="121890" indent="0" algn="ctr">
              <a:buNone/>
              <a:defRPr sz="240"/>
            </a:lvl3pPr>
            <a:lvl4pPr marL="182834" indent="0" algn="ctr">
              <a:buNone/>
              <a:defRPr sz="213"/>
            </a:lvl4pPr>
            <a:lvl5pPr marL="243779" indent="0" algn="ctr">
              <a:buNone/>
              <a:defRPr sz="213"/>
            </a:lvl5pPr>
            <a:lvl6pPr marL="304724" indent="0" algn="ctr">
              <a:buNone/>
              <a:defRPr sz="213"/>
            </a:lvl6pPr>
            <a:lvl7pPr marL="365669" indent="0" algn="ctr">
              <a:buNone/>
              <a:defRPr sz="213"/>
            </a:lvl7pPr>
            <a:lvl8pPr marL="426613" indent="0" algn="ctr">
              <a:buNone/>
              <a:defRPr sz="213"/>
            </a:lvl8pPr>
            <a:lvl9pPr marL="487558" indent="0" algn="ctr">
              <a:buNone/>
              <a:defRPr sz="21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78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039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54" y="227965"/>
            <a:ext cx="6151900" cy="380365"/>
          </a:xfrm>
        </p:spPr>
        <p:txBody>
          <a:bodyPr anchor="b"/>
          <a:lstStyle>
            <a:lvl1pPr>
              <a:defRPr sz="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6654" y="611928"/>
            <a:ext cx="6151900" cy="200025"/>
          </a:xfrm>
        </p:spPr>
        <p:txBody>
          <a:bodyPr/>
          <a:lstStyle>
            <a:lvl1pPr marL="0" indent="0">
              <a:buNone/>
              <a:defRPr sz="320">
                <a:solidFill>
                  <a:schemeClr val="tx1">
                    <a:tint val="82000"/>
                  </a:schemeClr>
                </a:solidFill>
              </a:defRPr>
            </a:lvl1pPr>
            <a:lvl2pPr marL="60945" indent="0">
              <a:buNone/>
              <a:defRPr sz="267">
                <a:solidFill>
                  <a:schemeClr val="tx1">
                    <a:tint val="82000"/>
                  </a:schemeClr>
                </a:solidFill>
              </a:defRPr>
            </a:lvl2pPr>
            <a:lvl3pPr marL="121890" indent="0">
              <a:buNone/>
              <a:defRPr sz="240">
                <a:solidFill>
                  <a:schemeClr val="tx1">
                    <a:tint val="82000"/>
                  </a:schemeClr>
                </a:solidFill>
              </a:defRPr>
            </a:lvl3pPr>
            <a:lvl4pPr marL="182834" indent="0">
              <a:buNone/>
              <a:defRPr sz="213">
                <a:solidFill>
                  <a:schemeClr val="tx1">
                    <a:tint val="82000"/>
                  </a:schemeClr>
                </a:solidFill>
              </a:defRPr>
            </a:lvl4pPr>
            <a:lvl5pPr marL="243779" indent="0">
              <a:buNone/>
              <a:defRPr sz="213">
                <a:solidFill>
                  <a:schemeClr val="tx1">
                    <a:tint val="82000"/>
                  </a:schemeClr>
                </a:solidFill>
              </a:defRPr>
            </a:lvl5pPr>
            <a:lvl6pPr marL="304724" indent="0">
              <a:buNone/>
              <a:defRPr sz="213">
                <a:solidFill>
                  <a:schemeClr val="tx1">
                    <a:tint val="82000"/>
                  </a:schemeClr>
                </a:solidFill>
              </a:defRPr>
            </a:lvl6pPr>
            <a:lvl7pPr marL="365669" indent="0">
              <a:buNone/>
              <a:defRPr sz="213">
                <a:solidFill>
                  <a:schemeClr val="tx1">
                    <a:tint val="82000"/>
                  </a:schemeClr>
                </a:solidFill>
              </a:defRPr>
            </a:lvl7pPr>
            <a:lvl8pPr marL="426613" indent="0">
              <a:buNone/>
              <a:defRPr sz="213">
                <a:solidFill>
                  <a:schemeClr val="tx1">
                    <a:tint val="82000"/>
                  </a:schemeClr>
                </a:solidFill>
              </a:defRPr>
            </a:lvl8pPr>
            <a:lvl9pPr marL="487558" indent="0">
              <a:buNone/>
              <a:defRPr sz="21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146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369" y="243417"/>
            <a:ext cx="3031371" cy="580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10898" y="243417"/>
            <a:ext cx="3031371" cy="580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14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98" y="48683"/>
            <a:ext cx="6151900" cy="176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98" y="224155"/>
            <a:ext cx="3017440" cy="109855"/>
          </a:xfrm>
        </p:spPr>
        <p:txBody>
          <a:bodyPr anchor="b"/>
          <a:lstStyle>
            <a:lvl1pPr marL="0" indent="0">
              <a:buNone/>
              <a:defRPr sz="320" b="1"/>
            </a:lvl1pPr>
            <a:lvl2pPr marL="60945" indent="0">
              <a:buNone/>
              <a:defRPr sz="267" b="1"/>
            </a:lvl2pPr>
            <a:lvl3pPr marL="121890" indent="0">
              <a:buNone/>
              <a:defRPr sz="240" b="1"/>
            </a:lvl3pPr>
            <a:lvl4pPr marL="182834" indent="0">
              <a:buNone/>
              <a:defRPr sz="213" b="1"/>
            </a:lvl4pPr>
            <a:lvl5pPr marL="243779" indent="0">
              <a:buNone/>
              <a:defRPr sz="213" b="1"/>
            </a:lvl5pPr>
            <a:lvl6pPr marL="304724" indent="0">
              <a:buNone/>
              <a:defRPr sz="213" b="1"/>
            </a:lvl6pPr>
            <a:lvl7pPr marL="365669" indent="0">
              <a:buNone/>
              <a:defRPr sz="213" b="1"/>
            </a:lvl7pPr>
            <a:lvl8pPr marL="426613" indent="0">
              <a:buNone/>
              <a:defRPr sz="213" b="1"/>
            </a:lvl8pPr>
            <a:lvl9pPr marL="487558" indent="0">
              <a:buNone/>
              <a:defRPr sz="2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298" y="334010"/>
            <a:ext cx="3017440" cy="4912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10898" y="224155"/>
            <a:ext cx="3032300" cy="109855"/>
          </a:xfrm>
        </p:spPr>
        <p:txBody>
          <a:bodyPr anchor="b"/>
          <a:lstStyle>
            <a:lvl1pPr marL="0" indent="0">
              <a:buNone/>
              <a:defRPr sz="320" b="1"/>
            </a:lvl1pPr>
            <a:lvl2pPr marL="60945" indent="0">
              <a:buNone/>
              <a:defRPr sz="267" b="1"/>
            </a:lvl2pPr>
            <a:lvl3pPr marL="121890" indent="0">
              <a:buNone/>
              <a:defRPr sz="240" b="1"/>
            </a:lvl3pPr>
            <a:lvl4pPr marL="182834" indent="0">
              <a:buNone/>
              <a:defRPr sz="213" b="1"/>
            </a:lvl4pPr>
            <a:lvl5pPr marL="243779" indent="0">
              <a:buNone/>
              <a:defRPr sz="213" b="1"/>
            </a:lvl5pPr>
            <a:lvl6pPr marL="304724" indent="0">
              <a:buNone/>
              <a:defRPr sz="213" b="1"/>
            </a:lvl6pPr>
            <a:lvl7pPr marL="365669" indent="0">
              <a:buNone/>
              <a:defRPr sz="213" b="1"/>
            </a:lvl7pPr>
            <a:lvl8pPr marL="426613" indent="0">
              <a:buNone/>
              <a:defRPr sz="213" b="1"/>
            </a:lvl8pPr>
            <a:lvl9pPr marL="487558" indent="0">
              <a:buNone/>
              <a:defRPr sz="2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10898" y="334010"/>
            <a:ext cx="3032300" cy="4912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49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96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85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98" y="60960"/>
            <a:ext cx="2300461" cy="213360"/>
          </a:xfrm>
        </p:spPr>
        <p:txBody>
          <a:bodyPr anchor="b"/>
          <a:lstStyle>
            <a:lvl1pPr>
              <a:defRPr sz="4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2300" y="131657"/>
            <a:ext cx="3610898" cy="649817"/>
          </a:xfrm>
        </p:spPr>
        <p:txBody>
          <a:bodyPr/>
          <a:lstStyle>
            <a:lvl1pPr>
              <a:defRPr sz="427"/>
            </a:lvl1pPr>
            <a:lvl2pPr>
              <a:defRPr sz="373"/>
            </a:lvl2pPr>
            <a:lvl3pPr>
              <a:defRPr sz="320"/>
            </a:lvl3pPr>
            <a:lvl4pPr>
              <a:defRPr sz="267"/>
            </a:lvl4pPr>
            <a:lvl5pPr>
              <a:defRPr sz="267"/>
            </a:lvl5pPr>
            <a:lvl6pPr>
              <a:defRPr sz="267"/>
            </a:lvl6pPr>
            <a:lvl7pPr>
              <a:defRPr sz="267"/>
            </a:lvl7pPr>
            <a:lvl8pPr>
              <a:defRPr sz="267"/>
            </a:lvl8pPr>
            <a:lvl9pPr>
              <a:defRPr sz="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1298" y="274320"/>
            <a:ext cx="2300461" cy="508212"/>
          </a:xfrm>
        </p:spPr>
        <p:txBody>
          <a:bodyPr/>
          <a:lstStyle>
            <a:lvl1pPr marL="0" indent="0">
              <a:buNone/>
              <a:defRPr sz="213"/>
            </a:lvl1pPr>
            <a:lvl2pPr marL="60945" indent="0">
              <a:buNone/>
              <a:defRPr sz="187"/>
            </a:lvl2pPr>
            <a:lvl3pPr marL="121890" indent="0">
              <a:buNone/>
              <a:defRPr sz="160"/>
            </a:lvl3pPr>
            <a:lvl4pPr marL="182834" indent="0">
              <a:buNone/>
              <a:defRPr sz="133"/>
            </a:lvl4pPr>
            <a:lvl5pPr marL="243779" indent="0">
              <a:buNone/>
              <a:defRPr sz="133"/>
            </a:lvl5pPr>
            <a:lvl6pPr marL="304724" indent="0">
              <a:buNone/>
              <a:defRPr sz="133"/>
            </a:lvl6pPr>
            <a:lvl7pPr marL="365669" indent="0">
              <a:buNone/>
              <a:defRPr sz="133"/>
            </a:lvl7pPr>
            <a:lvl8pPr marL="426613" indent="0">
              <a:buNone/>
              <a:defRPr sz="133"/>
            </a:lvl8pPr>
            <a:lvl9pPr marL="487558" indent="0">
              <a:buNone/>
              <a:defRPr sz="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096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98" y="60960"/>
            <a:ext cx="2300461" cy="213360"/>
          </a:xfrm>
        </p:spPr>
        <p:txBody>
          <a:bodyPr anchor="b"/>
          <a:lstStyle>
            <a:lvl1pPr>
              <a:defRPr sz="4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32300" y="131657"/>
            <a:ext cx="3610898" cy="649817"/>
          </a:xfrm>
        </p:spPr>
        <p:txBody>
          <a:bodyPr anchor="t"/>
          <a:lstStyle>
            <a:lvl1pPr marL="0" indent="0">
              <a:buNone/>
              <a:defRPr sz="427"/>
            </a:lvl1pPr>
            <a:lvl2pPr marL="60945" indent="0">
              <a:buNone/>
              <a:defRPr sz="373"/>
            </a:lvl2pPr>
            <a:lvl3pPr marL="121890" indent="0">
              <a:buNone/>
              <a:defRPr sz="320"/>
            </a:lvl3pPr>
            <a:lvl4pPr marL="182834" indent="0">
              <a:buNone/>
              <a:defRPr sz="267"/>
            </a:lvl4pPr>
            <a:lvl5pPr marL="243779" indent="0">
              <a:buNone/>
              <a:defRPr sz="267"/>
            </a:lvl5pPr>
            <a:lvl6pPr marL="304724" indent="0">
              <a:buNone/>
              <a:defRPr sz="267"/>
            </a:lvl6pPr>
            <a:lvl7pPr marL="365669" indent="0">
              <a:buNone/>
              <a:defRPr sz="267"/>
            </a:lvl7pPr>
            <a:lvl8pPr marL="426613" indent="0">
              <a:buNone/>
              <a:defRPr sz="267"/>
            </a:lvl8pPr>
            <a:lvl9pPr marL="487558" indent="0">
              <a:buNone/>
              <a:defRPr sz="2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1298" y="274320"/>
            <a:ext cx="2300461" cy="508212"/>
          </a:xfrm>
        </p:spPr>
        <p:txBody>
          <a:bodyPr/>
          <a:lstStyle>
            <a:lvl1pPr marL="0" indent="0">
              <a:buNone/>
              <a:defRPr sz="213"/>
            </a:lvl1pPr>
            <a:lvl2pPr marL="60945" indent="0">
              <a:buNone/>
              <a:defRPr sz="187"/>
            </a:lvl2pPr>
            <a:lvl3pPr marL="121890" indent="0">
              <a:buNone/>
              <a:defRPr sz="160"/>
            </a:lvl3pPr>
            <a:lvl4pPr marL="182834" indent="0">
              <a:buNone/>
              <a:defRPr sz="133"/>
            </a:lvl4pPr>
            <a:lvl5pPr marL="243779" indent="0">
              <a:buNone/>
              <a:defRPr sz="133"/>
            </a:lvl5pPr>
            <a:lvl6pPr marL="304724" indent="0">
              <a:buNone/>
              <a:defRPr sz="133"/>
            </a:lvl6pPr>
            <a:lvl7pPr marL="365669" indent="0">
              <a:buNone/>
              <a:defRPr sz="133"/>
            </a:lvl7pPr>
            <a:lvl8pPr marL="426613" indent="0">
              <a:buNone/>
              <a:defRPr sz="133"/>
            </a:lvl8pPr>
            <a:lvl9pPr marL="487558" indent="0">
              <a:buNone/>
              <a:defRPr sz="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6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49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04294" y="48683"/>
            <a:ext cx="1537975" cy="774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0369" y="48683"/>
            <a:ext cx="4524767" cy="7749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3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369" y="48683"/>
            <a:ext cx="6151900" cy="176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369" y="243417"/>
            <a:ext cx="6151900" cy="580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369" y="847514"/>
            <a:ext cx="1604844" cy="486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62687" y="847514"/>
            <a:ext cx="2407265" cy="486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37425" y="847514"/>
            <a:ext cx="1604844" cy="486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18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21890" rtl="0" eaLnBrk="1" latinLnBrk="0" hangingPunct="1">
        <a:lnSpc>
          <a:spcPct val="90000"/>
        </a:lnSpc>
        <a:spcBef>
          <a:spcPct val="0"/>
        </a:spcBef>
        <a:buNone/>
        <a:defRPr sz="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2" indent="-30472" algn="l" defTabSz="121890" rtl="0" eaLnBrk="1" latinLnBrk="0" hangingPunct="1">
        <a:lnSpc>
          <a:spcPct val="90000"/>
        </a:lnSpc>
        <a:spcBef>
          <a:spcPts val="133"/>
        </a:spcBef>
        <a:buFont typeface="Arial" panose="020B0604020202020204" pitchFamily="34" charset="0"/>
        <a:buChar char="•"/>
        <a:defRPr sz="373" kern="1200">
          <a:solidFill>
            <a:schemeClr val="tx1"/>
          </a:solidFill>
          <a:latin typeface="+mn-lt"/>
          <a:ea typeface="+mn-ea"/>
          <a:cs typeface="+mn-cs"/>
        </a:defRPr>
      </a:lvl1pPr>
      <a:lvl2pPr marL="91417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320" kern="1200">
          <a:solidFill>
            <a:schemeClr val="tx1"/>
          </a:solidFill>
          <a:latin typeface="+mn-lt"/>
          <a:ea typeface="+mn-ea"/>
          <a:cs typeface="+mn-cs"/>
        </a:defRPr>
      </a:lvl2pPr>
      <a:lvl3pPr marL="152362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07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4pPr>
      <a:lvl5pPr marL="274251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5pPr>
      <a:lvl6pPr marL="335196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6pPr>
      <a:lvl7pPr marL="396141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7pPr>
      <a:lvl8pPr marL="457086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8pPr>
      <a:lvl9pPr marL="518030" indent="-30472" algn="l" defTabSz="121890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1pPr>
      <a:lvl2pPr marL="60945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0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4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9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5pPr>
      <a:lvl6pPr marL="304724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6pPr>
      <a:lvl7pPr marL="365669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7pPr>
      <a:lvl8pPr marL="426613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8pPr>
      <a:lvl9pPr marL="487558" algn="l" defTabSz="121890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58AAB5B-8D63-E054-9344-946D76226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" y="0"/>
            <a:ext cx="7132321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A3929E-9406-0A5E-EC76-3CD74BDEF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97" y="109725"/>
            <a:ext cx="2783322" cy="714001"/>
          </a:xfrm>
          <a:prstGeom prst="rect">
            <a:avLst/>
          </a:prstGeom>
        </p:spPr>
      </p:pic>
      <p:sp>
        <p:nvSpPr>
          <p:cNvPr id="14" name="Triangle 18">
            <a:extLst>
              <a:ext uri="{FF2B5EF4-FFF2-40B4-BE49-F238E27FC236}">
                <a16:creationId xmlns:a16="http://schemas.microsoft.com/office/drawing/2014/main" id="{34C80DC0-D068-7AD5-9CBE-5A9A5D864E1E}"/>
              </a:ext>
            </a:extLst>
          </p:cNvPr>
          <p:cNvSpPr/>
          <p:nvPr/>
        </p:nvSpPr>
        <p:spPr>
          <a:xfrm rot="5400000">
            <a:off x="6767285" y="169488"/>
            <a:ext cx="353683" cy="323714"/>
          </a:xfrm>
          <a:custGeom>
            <a:avLst/>
            <a:gdLst>
              <a:gd name="csX0" fmla="*/ 0 w 2272938"/>
              <a:gd name="csY0" fmla="*/ 1959429 h 1959429"/>
              <a:gd name="csX1" fmla="*/ 1136469 w 2272938"/>
              <a:gd name="csY1" fmla="*/ 0 h 1959429"/>
              <a:gd name="csX2" fmla="*/ 2272938 w 2272938"/>
              <a:gd name="csY2" fmla="*/ 1959429 h 1959429"/>
              <a:gd name="csX3" fmla="*/ 0 w 2272938"/>
              <a:gd name="csY3" fmla="*/ 1959429 h 1959429"/>
              <a:gd name="csX0" fmla="*/ 18562 w 2291500"/>
              <a:gd name="csY0" fmla="*/ 2084557 h 2084557"/>
              <a:gd name="csX1" fmla="*/ 0 w 2291500"/>
              <a:gd name="csY1" fmla="*/ 0 h 2084557"/>
              <a:gd name="csX2" fmla="*/ 2291500 w 2291500"/>
              <a:gd name="csY2" fmla="*/ 2084557 h 2084557"/>
              <a:gd name="csX3" fmla="*/ 18562 w 2291500"/>
              <a:gd name="csY3" fmla="*/ 2084557 h 2084557"/>
              <a:gd name="csX0" fmla="*/ 0 w 2272938"/>
              <a:gd name="csY0" fmla="*/ 2078461 h 2078461"/>
              <a:gd name="csX1" fmla="*/ 5822 w 2272938"/>
              <a:gd name="csY1" fmla="*/ 0 h 2078461"/>
              <a:gd name="csX2" fmla="*/ 2272938 w 2272938"/>
              <a:gd name="csY2" fmla="*/ 2078461 h 2078461"/>
              <a:gd name="csX3" fmla="*/ 0 w 2272938"/>
              <a:gd name="csY3" fmla="*/ 2078461 h 2078461"/>
              <a:gd name="csX0" fmla="*/ 18681 w 2291619"/>
              <a:gd name="csY0" fmla="*/ 2078461 h 2078461"/>
              <a:gd name="csX1" fmla="*/ 119 w 2291619"/>
              <a:gd name="csY1" fmla="*/ 0 h 2078461"/>
              <a:gd name="csX2" fmla="*/ 2291619 w 2291619"/>
              <a:gd name="csY2" fmla="*/ 2078461 h 2078461"/>
              <a:gd name="csX3" fmla="*/ 18681 w 2291619"/>
              <a:gd name="csY3" fmla="*/ 2078461 h 2078461"/>
              <a:gd name="csX0" fmla="*/ 0 w 2272938"/>
              <a:gd name="csY0" fmla="*/ 2086344 h 2086344"/>
              <a:gd name="csX1" fmla="*/ 1145 w 2272938"/>
              <a:gd name="csY1" fmla="*/ 0 h 2086344"/>
              <a:gd name="csX2" fmla="*/ 2272938 w 2272938"/>
              <a:gd name="csY2" fmla="*/ 2086344 h 2086344"/>
              <a:gd name="csX3" fmla="*/ 0 w 2272938"/>
              <a:gd name="csY3" fmla="*/ 2086344 h 2086344"/>
              <a:gd name="csX0" fmla="*/ 10858 w 2283796"/>
              <a:gd name="csY0" fmla="*/ 2090285 h 2090285"/>
              <a:gd name="csX1" fmla="*/ 178 w 2283796"/>
              <a:gd name="csY1" fmla="*/ 0 h 2090285"/>
              <a:gd name="csX2" fmla="*/ 2283796 w 2283796"/>
              <a:gd name="csY2" fmla="*/ 2090285 h 2090285"/>
              <a:gd name="csX3" fmla="*/ 10858 w 2283796"/>
              <a:gd name="csY3" fmla="*/ 2090285 h 20902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283796" h="2090285">
                <a:moveTo>
                  <a:pt x="10858" y="2090285"/>
                </a:moveTo>
                <a:cubicBezTo>
                  <a:pt x="12799" y="1397465"/>
                  <a:pt x="-1763" y="692820"/>
                  <a:pt x="178" y="0"/>
                </a:cubicBezTo>
                <a:lnTo>
                  <a:pt x="2283796" y="2090285"/>
                </a:lnTo>
                <a:lnTo>
                  <a:pt x="10858" y="2090285"/>
                </a:lnTo>
                <a:close/>
              </a:path>
            </a:pathLst>
          </a:custGeom>
          <a:noFill/>
          <a:ln w="25400">
            <a:solidFill>
              <a:srgbClr val="0553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7" dirty="0"/>
              <a:t>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5A2458F-8A8A-210A-A09E-1E7D2AC2A5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9894" y="540147"/>
            <a:ext cx="357988" cy="37663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AAA8A96-0276-EC2A-9FA4-1BC4ED0E3E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825" y="145774"/>
            <a:ext cx="1688469" cy="76936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B810BFE-76D5-6E74-A4D4-6B44E30C14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1150" y="-154221"/>
            <a:ext cx="1296030" cy="194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65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1685F4B6989A4E85B47D13A5F1F23C" ma:contentTypeVersion="33" ma:contentTypeDescription="Create a new document." ma:contentTypeScope="" ma:versionID="63013bf93209074a839fd4845828e9f6">
  <xsd:schema xmlns:xsd="http://www.w3.org/2001/XMLSchema" xmlns:xs="http://www.w3.org/2001/XMLSchema" xmlns:p="http://schemas.microsoft.com/office/2006/metadata/properties" xmlns:ns1="http://schemas.microsoft.com/sharepoint/v3" xmlns:ns2="95d51b92-9fee-4a0d-8a80-00660e329e91" xmlns:ns3="1720426b-eec5-4647-855d-1d89ae2cb736" xmlns:ns4="6b8be21d-8368-411b-82dd-0992250f4fa5" targetNamespace="http://schemas.microsoft.com/office/2006/metadata/properties" ma:root="true" ma:fieldsID="7d53c1320c6f054c60cd2dce37a84a9e" ns1:_="" ns2:_="" ns3:_="" ns4:_="">
    <xsd:import namespace="http://schemas.microsoft.com/sharepoint/v3"/>
    <xsd:import namespace="95d51b92-9fee-4a0d-8a80-00660e329e91"/>
    <xsd:import namespace="1720426b-eec5-4647-855d-1d89ae2cb736"/>
    <xsd:import namespace="6b8be21d-8368-411b-82dd-0992250f4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4:TaxCatchAll" minOccurs="0"/>
                <xsd:element ref="ns2:kec0a971b395403fbc227f739296bf70" minOccurs="0"/>
                <xsd:element ref="ns2:URL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d51b92-9fee-4a0d-8a80-00660e329e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kec0a971b395403fbc227f739296bf70" ma:index="23" nillable="true" ma:taxonomy="true" ma:internalName="kec0a971b395403fbc227f739296bf70" ma:taxonomyFieldName="Tagging_x0020_test" ma:displayName="CSO Tags" ma:default="" ma:fieldId="{4ec0a971-b395-403f-bc22-7f739296bf70}" ma:taxonomyMulti="true" ma:sspId="8439d8d8-53f8-4f5b-9a47-466aad84831d" ma:termSetId="6e63baeb-7b15-4647-95c3-81e7b455e372" ma:anchorId="fead8868-e808-4a66-ac2b-47dd57b66627" ma:open="false" ma:isKeyword="false">
      <xsd:complexType>
        <xsd:sequence>
          <xsd:element ref="pc:Terms" minOccurs="0" maxOccurs="1"/>
        </xsd:sequence>
      </xsd:complexType>
    </xsd:element>
    <xsd:element name="URL" ma:index="24" nillable="true" ma:displayName="URL" ma:format="Hyperlink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8439d8d8-53f8-4f5b-9a47-466aad8483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20426b-eec5-4647-855d-1d89ae2cb7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be21d-8368-411b-82dd-0992250f4fa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14e80458-9a99-4864-b9a3-8cb4092bb70f}" ma:internalName="TaxCatchAll" ma:showField="CatchAllData" ma:web="1720426b-eec5-4647-855d-1d89ae2cb7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8be21d-8368-411b-82dd-0992250f4fa5" xsi:nil="true"/>
    <_ip_UnifiedCompliancePolicyUIAction xmlns="http://schemas.microsoft.com/sharepoint/v3" xsi:nil="true"/>
    <URL xmlns="95d51b92-9fee-4a0d-8a80-00660e329e91">
      <Url xsi:nil="true"/>
      <Description xsi:nil="true"/>
    </URL>
    <lcf76f155ced4ddcb4097134ff3c332f xmlns="95d51b92-9fee-4a0d-8a80-00660e329e91">
      <Terms xmlns="http://schemas.microsoft.com/office/infopath/2007/PartnerControls"/>
    </lcf76f155ced4ddcb4097134ff3c332f>
    <_ip_UnifiedCompliancePolicyProperties xmlns="http://schemas.microsoft.com/sharepoint/v3" xsi:nil="true"/>
    <kec0a971b395403fbc227f739296bf70 xmlns="95d51b92-9fee-4a0d-8a80-00660e329e91">
      <Terms xmlns="http://schemas.microsoft.com/office/infopath/2007/PartnerControls"/>
    </kec0a971b395403fbc227f739296bf70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8439d8d8-53f8-4f5b-9a47-466aad84831d" ContentTypeId="0x01010056394DD29ED2DA4E8D598D8955C5A39F0B" PreviousValue="false"/>
</file>

<file path=customXml/itemProps1.xml><?xml version="1.0" encoding="utf-8"?>
<ds:datastoreItem xmlns:ds="http://schemas.openxmlformats.org/officeDocument/2006/customXml" ds:itemID="{1FDE8E21-AE96-48B4-9D57-329B57B6DE78}"/>
</file>

<file path=customXml/itemProps2.xml><?xml version="1.0" encoding="utf-8"?>
<ds:datastoreItem xmlns:ds="http://schemas.openxmlformats.org/officeDocument/2006/customXml" ds:itemID="{54BB2668-5C0D-4AC3-A880-EE79C9F7D118}">
  <ds:schemaRefs>
    <ds:schemaRef ds:uri="http://schemas.microsoft.com/office/2006/metadata/properties"/>
    <ds:schemaRef ds:uri="http://schemas.microsoft.com/office/infopath/2007/PartnerControls"/>
    <ds:schemaRef ds:uri="6b8be21d-8368-411b-82dd-0992250f4fa5"/>
  </ds:schemaRefs>
</ds:datastoreItem>
</file>

<file path=customXml/itemProps3.xml><?xml version="1.0" encoding="utf-8"?>
<ds:datastoreItem xmlns:ds="http://schemas.openxmlformats.org/officeDocument/2006/customXml" ds:itemID="{06D41F7A-5FE3-4E31-8F3A-AD3FBA8D74D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F426CC7-E398-404D-8E06-04D0F637D00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3760</TotalTime>
  <Words>1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</cp:revision>
  <dcterms:created xsi:type="dcterms:W3CDTF">2025-12-23T15:36:25Z</dcterms:created>
  <dcterms:modified xsi:type="dcterms:W3CDTF">2026-09-28T19:23:22Z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0x010100521685F4B6989A4E85B47D13A5F1F23C</vt:lpwstr>
  </property>
</Properties>
</file>